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04" r:id="rId2"/>
  </p:sldMasterIdLst>
  <p:notesMasterIdLst>
    <p:notesMasterId r:id="rId23"/>
  </p:notesMasterIdLst>
  <p:handoutMasterIdLst>
    <p:handoutMasterId r:id="rId24"/>
  </p:handoutMasterIdLst>
  <p:sldIdLst>
    <p:sldId id="256" r:id="rId3"/>
    <p:sldId id="257" r:id="rId4"/>
    <p:sldId id="282" r:id="rId5"/>
    <p:sldId id="306" r:id="rId6"/>
    <p:sldId id="296" r:id="rId7"/>
    <p:sldId id="297" r:id="rId8"/>
    <p:sldId id="298" r:id="rId9"/>
    <p:sldId id="299" r:id="rId10"/>
    <p:sldId id="303" r:id="rId11"/>
    <p:sldId id="304" r:id="rId12"/>
    <p:sldId id="301" r:id="rId13"/>
    <p:sldId id="305" r:id="rId14"/>
    <p:sldId id="302" r:id="rId15"/>
    <p:sldId id="300" r:id="rId16"/>
    <p:sldId id="307" r:id="rId17"/>
    <p:sldId id="309" r:id="rId18"/>
    <p:sldId id="310" r:id="rId19"/>
    <p:sldId id="308" r:id="rId20"/>
    <p:sldId id="293" r:id="rId21"/>
    <p:sldId id="26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3D5F"/>
    <a:srgbClr val="2E444E"/>
    <a:srgbClr val="662953"/>
    <a:srgbClr val="4A103D"/>
    <a:srgbClr val="CA287A"/>
    <a:srgbClr val="DE2B32"/>
    <a:srgbClr val="122546"/>
    <a:srgbClr val="4BB089"/>
    <a:srgbClr val="AACF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08AF8C-4A2B-2442-A495-EF2991D29987}" v="10" dt="2020-02-08T22:36:30.0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724"/>
    <p:restoredTop sz="95714"/>
  </p:normalViewPr>
  <p:slideViewPr>
    <p:cSldViewPr>
      <p:cViewPr varScale="1">
        <p:scale>
          <a:sx n="122" d="100"/>
          <a:sy n="122" d="100"/>
        </p:scale>
        <p:origin x="992" y="20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4008"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in S." userId="9aa5226f-2c95-49b9-8f51-57ed42821b00" providerId="ADAL" clId="{BAAE4046-73BB-F442-8CAE-8B979CEBCCE3}"/>
    <pc:docChg chg="undo custSel addSld delSld modSld">
      <pc:chgData name="Stein S." userId="9aa5226f-2c95-49b9-8f51-57ed42821b00" providerId="ADAL" clId="{BAAE4046-73BB-F442-8CAE-8B979CEBCCE3}" dt="2020-02-07T14:45:39.682" v="2026"/>
      <pc:docMkLst>
        <pc:docMk/>
      </pc:docMkLst>
      <pc:sldChg chg="modSp">
        <pc:chgData name="Stein S." userId="9aa5226f-2c95-49b9-8f51-57ed42821b00" providerId="ADAL" clId="{BAAE4046-73BB-F442-8CAE-8B979CEBCCE3}" dt="2020-02-04T10:45:05.805" v="15" actId="20577"/>
        <pc:sldMkLst>
          <pc:docMk/>
          <pc:sldMk cId="4109671205" sldId="257"/>
        </pc:sldMkLst>
        <pc:spChg chg="mod">
          <ac:chgData name="Stein S." userId="9aa5226f-2c95-49b9-8f51-57ed42821b00" providerId="ADAL" clId="{BAAE4046-73BB-F442-8CAE-8B979CEBCCE3}" dt="2020-02-04T10:45:00.890" v="14" actId="20577"/>
          <ac:spMkLst>
            <pc:docMk/>
            <pc:sldMk cId="4109671205" sldId="257"/>
            <ac:spMk id="11" creationId="{00000000-0000-0000-0000-000000000000}"/>
          </ac:spMkLst>
        </pc:spChg>
        <pc:spChg chg="mod">
          <ac:chgData name="Stein S." userId="9aa5226f-2c95-49b9-8f51-57ed42821b00" providerId="ADAL" clId="{BAAE4046-73BB-F442-8CAE-8B979CEBCCE3}" dt="2020-02-04T10:45:05.805" v="15" actId="20577"/>
          <ac:spMkLst>
            <pc:docMk/>
            <pc:sldMk cId="4109671205" sldId="257"/>
            <ac:spMk id="12" creationId="{00000000-0000-0000-0000-000000000000}"/>
          </ac:spMkLst>
        </pc:spChg>
      </pc:sldChg>
      <pc:sldChg chg="addSp delSp modSp modAnim">
        <pc:chgData name="Stein S." userId="9aa5226f-2c95-49b9-8f51-57ed42821b00" providerId="ADAL" clId="{BAAE4046-73BB-F442-8CAE-8B979CEBCCE3}" dt="2020-02-07T13:11:45.646" v="1343"/>
        <pc:sldMkLst>
          <pc:docMk/>
          <pc:sldMk cId="569011159" sldId="282"/>
        </pc:sldMkLst>
        <pc:spChg chg="mod">
          <ac:chgData name="Stein S." userId="9aa5226f-2c95-49b9-8f51-57ed42821b00" providerId="ADAL" clId="{BAAE4046-73BB-F442-8CAE-8B979CEBCCE3}" dt="2020-02-07T13:09:55.607" v="1281" actId="20577"/>
          <ac:spMkLst>
            <pc:docMk/>
            <pc:sldMk cId="569011159" sldId="282"/>
            <ac:spMk id="2" creationId="{56BAB9FD-00D0-884D-A1DE-56DFC9F1541B}"/>
          </ac:spMkLst>
        </pc:spChg>
        <pc:spChg chg="mod">
          <ac:chgData name="Stein S." userId="9aa5226f-2c95-49b9-8f51-57ed42821b00" providerId="ADAL" clId="{BAAE4046-73BB-F442-8CAE-8B979CEBCCE3}" dt="2020-02-07T13:10:20.871" v="1333" actId="20577"/>
          <ac:spMkLst>
            <pc:docMk/>
            <pc:sldMk cId="569011159" sldId="282"/>
            <ac:spMk id="5" creationId="{0CD297A5-EB81-E84A-885F-91C4D91D6CF5}"/>
          </ac:spMkLst>
        </pc:spChg>
        <pc:spChg chg="del">
          <ac:chgData name="Stein S." userId="9aa5226f-2c95-49b9-8f51-57ed42821b00" providerId="ADAL" clId="{BAAE4046-73BB-F442-8CAE-8B979CEBCCE3}" dt="2020-02-04T10:45:49.636" v="43" actId="478"/>
          <ac:spMkLst>
            <pc:docMk/>
            <pc:sldMk cId="569011159" sldId="282"/>
            <ac:spMk id="8" creationId="{231936AA-B733-DD41-B1D8-561250818C4C}"/>
          </ac:spMkLst>
        </pc:spChg>
        <pc:picChg chg="add del mod">
          <ac:chgData name="Stein S." userId="9aa5226f-2c95-49b9-8f51-57ed42821b00" providerId="ADAL" clId="{BAAE4046-73BB-F442-8CAE-8B979CEBCCE3}" dt="2020-02-07T13:11:04.721" v="1336" actId="478"/>
          <ac:picMkLst>
            <pc:docMk/>
            <pc:sldMk cId="569011159" sldId="282"/>
            <ac:picMk id="6" creationId="{5C51A97B-DA66-8244-ACBD-30F71B3BF06E}"/>
          </ac:picMkLst>
        </pc:picChg>
        <pc:picChg chg="del">
          <ac:chgData name="Stein S." userId="9aa5226f-2c95-49b9-8f51-57ed42821b00" providerId="ADAL" clId="{BAAE4046-73BB-F442-8CAE-8B979CEBCCE3}" dt="2020-02-04T10:45:51.074" v="44" actId="478"/>
          <ac:picMkLst>
            <pc:docMk/>
            <pc:sldMk cId="569011159" sldId="282"/>
            <ac:picMk id="7" creationId="{DDA43445-1678-0046-A95D-96FF2FBEA8F1}"/>
          </ac:picMkLst>
        </pc:picChg>
        <pc:picChg chg="add mod">
          <ac:chgData name="Stein S." userId="9aa5226f-2c95-49b9-8f51-57ed42821b00" providerId="ADAL" clId="{BAAE4046-73BB-F442-8CAE-8B979CEBCCE3}" dt="2020-02-07T13:11:32.153" v="1341" actId="1076"/>
          <ac:picMkLst>
            <pc:docMk/>
            <pc:sldMk cId="569011159" sldId="282"/>
            <ac:picMk id="9" creationId="{9B34EE9D-8607-8F40-B51A-E8FBB7C91F88}"/>
          </ac:picMkLst>
        </pc:picChg>
        <pc:picChg chg="add mod">
          <ac:chgData name="Stein S." userId="9aa5226f-2c95-49b9-8f51-57ed42821b00" providerId="ADAL" clId="{BAAE4046-73BB-F442-8CAE-8B979CEBCCE3}" dt="2020-02-07T13:11:29.863" v="1340" actId="1076"/>
          <ac:picMkLst>
            <pc:docMk/>
            <pc:sldMk cId="569011159" sldId="282"/>
            <ac:picMk id="10" creationId="{BBDD6A5C-D7A0-DC42-A6D5-86F95568B0C8}"/>
          </ac:picMkLst>
        </pc:picChg>
      </pc:sldChg>
      <pc:sldChg chg="del">
        <pc:chgData name="Stein S." userId="9aa5226f-2c95-49b9-8f51-57ed42821b00" providerId="ADAL" clId="{BAAE4046-73BB-F442-8CAE-8B979CEBCCE3}" dt="2020-02-07T13:40:58.921" v="1550" actId="2696"/>
        <pc:sldMkLst>
          <pc:docMk/>
          <pc:sldMk cId="3628984291" sldId="285"/>
        </pc:sldMkLst>
      </pc:sldChg>
      <pc:sldChg chg="del">
        <pc:chgData name="Stein S." userId="9aa5226f-2c95-49b9-8f51-57ed42821b00" providerId="ADAL" clId="{BAAE4046-73BB-F442-8CAE-8B979CEBCCE3}" dt="2020-02-07T13:40:58.939" v="1551" actId="2696"/>
        <pc:sldMkLst>
          <pc:docMk/>
          <pc:sldMk cId="1578316373" sldId="286"/>
        </pc:sldMkLst>
      </pc:sldChg>
      <pc:sldChg chg="del">
        <pc:chgData name="Stein S." userId="9aa5226f-2c95-49b9-8f51-57ed42821b00" providerId="ADAL" clId="{BAAE4046-73BB-F442-8CAE-8B979CEBCCE3}" dt="2020-02-07T13:40:58.958" v="1552" actId="2696"/>
        <pc:sldMkLst>
          <pc:docMk/>
          <pc:sldMk cId="1006913794" sldId="287"/>
        </pc:sldMkLst>
      </pc:sldChg>
      <pc:sldChg chg="del">
        <pc:chgData name="Stein S." userId="9aa5226f-2c95-49b9-8f51-57ed42821b00" providerId="ADAL" clId="{BAAE4046-73BB-F442-8CAE-8B979CEBCCE3}" dt="2020-02-07T13:40:58.983" v="1553" actId="2696"/>
        <pc:sldMkLst>
          <pc:docMk/>
          <pc:sldMk cId="1246893901" sldId="288"/>
        </pc:sldMkLst>
      </pc:sldChg>
      <pc:sldChg chg="del">
        <pc:chgData name="Stein S." userId="9aa5226f-2c95-49b9-8f51-57ed42821b00" providerId="ADAL" clId="{BAAE4046-73BB-F442-8CAE-8B979CEBCCE3}" dt="2020-02-07T13:40:59.045" v="1554" actId="2696"/>
        <pc:sldMkLst>
          <pc:docMk/>
          <pc:sldMk cId="4248774020" sldId="289"/>
        </pc:sldMkLst>
      </pc:sldChg>
      <pc:sldChg chg="del">
        <pc:chgData name="Stein S." userId="9aa5226f-2c95-49b9-8f51-57ed42821b00" providerId="ADAL" clId="{BAAE4046-73BB-F442-8CAE-8B979CEBCCE3}" dt="2020-02-07T13:40:59.078" v="1555" actId="2696"/>
        <pc:sldMkLst>
          <pc:docMk/>
          <pc:sldMk cId="1293738774" sldId="290"/>
        </pc:sldMkLst>
      </pc:sldChg>
      <pc:sldChg chg="del">
        <pc:chgData name="Stein S." userId="9aa5226f-2c95-49b9-8f51-57ed42821b00" providerId="ADAL" clId="{BAAE4046-73BB-F442-8CAE-8B979CEBCCE3}" dt="2020-02-07T13:40:59.118" v="1556" actId="2696"/>
        <pc:sldMkLst>
          <pc:docMk/>
          <pc:sldMk cId="4031721250" sldId="291"/>
        </pc:sldMkLst>
      </pc:sldChg>
      <pc:sldChg chg="modSp">
        <pc:chgData name="Stein S." userId="9aa5226f-2c95-49b9-8f51-57ed42821b00" providerId="ADAL" clId="{BAAE4046-73BB-F442-8CAE-8B979CEBCCE3}" dt="2020-02-07T13:42:34.677" v="1629" actId="15"/>
        <pc:sldMkLst>
          <pc:docMk/>
          <pc:sldMk cId="3650143589" sldId="293"/>
        </pc:sldMkLst>
        <pc:spChg chg="mod">
          <ac:chgData name="Stein S." userId="9aa5226f-2c95-49b9-8f51-57ed42821b00" providerId="ADAL" clId="{BAAE4046-73BB-F442-8CAE-8B979CEBCCE3}" dt="2020-02-07T13:41:57.560" v="1584" actId="20577"/>
          <ac:spMkLst>
            <pc:docMk/>
            <pc:sldMk cId="3650143589" sldId="293"/>
            <ac:spMk id="2" creationId="{56BAB9FD-00D0-884D-A1DE-56DFC9F1541B}"/>
          </ac:spMkLst>
        </pc:spChg>
        <pc:spChg chg="mod">
          <ac:chgData name="Stein S." userId="9aa5226f-2c95-49b9-8f51-57ed42821b00" providerId="ADAL" clId="{BAAE4046-73BB-F442-8CAE-8B979CEBCCE3}" dt="2020-02-07T13:42:34.677" v="1629" actId="15"/>
          <ac:spMkLst>
            <pc:docMk/>
            <pc:sldMk cId="3650143589" sldId="293"/>
            <ac:spMk id="3" creationId="{A7811F47-E632-4148-929A-FE5C2F313FCF}"/>
          </ac:spMkLst>
        </pc:spChg>
      </pc:sldChg>
      <pc:sldChg chg="del">
        <pc:chgData name="Stein S." userId="9aa5226f-2c95-49b9-8f51-57ed42821b00" providerId="ADAL" clId="{BAAE4046-73BB-F442-8CAE-8B979CEBCCE3}" dt="2020-02-07T13:40:58.900" v="1549" actId="2696"/>
        <pc:sldMkLst>
          <pc:docMk/>
          <pc:sldMk cId="1690437821" sldId="294"/>
        </pc:sldMkLst>
      </pc:sldChg>
      <pc:sldChg chg="del">
        <pc:chgData name="Stein S." userId="9aa5226f-2c95-49b9-8f51-57ed42821b00" providerId="ADAL" clId="{BAAE4046-73BB-F442-8CAE-8B979CEBCCE3}" dt="2020-02-07T13:40:59.133" v="1557" actId="2696"/>
        <pc:sldMkLst>
          <pc:docMk/>
          <pc:sldMk cId="3482255392" sldId="295"/>
        </pc:sldMkLst>
      </pc:sldChg>
      <pc:sldChg chg="modSp add">
        <pc:chgData name="Stein S." userId="9aa5226f-2c95-49b9-8f51-57ed42821b00" providerId="ADAL" clId="{BAAE4046-73BB-F442-8CAE-8B979CEBCCE3}" dt="2020-02-04T10:56:52.522" v="190" actId="2711"/>
        <pc:sldMkLst>
          <pc:docMk/>
          <pc:sldMk cId="415014679" sldId="296"/>
        </pc:sldMkLst>
        <pc:spChg chg="mod">
          <ac:chgData name="Stein S." userId="9aa5226f-2c95-49b9-8f51-57ed42821b00" providerId="ADAL" clId="{BAAE4046-73BB-F442-8CAE-8B979CEBCCE3}" dt="2020-02-04T10:46:08.217" v="49" actId="20577"/>
          <ac:spMkLst>
            <pc:docMk/>
            <pc:sldMk cId="415014679" sldId="296"/>
            <ac:spMk id="2" creationId="{6EA5D8EA-B706-794E-AD8C-ABBDF3A6F052}"/>
          </ac:spMkLst>
        </pc:spChg>
        <pc:spChg chg="mod">
          <ac:chgData name="Stein S." userId="9aa5226f-2c95-49b9-8f51-57ed42821b00" providerId="ADAL" clId="{BAAE4046-73BB-F442-8CAE-8B979CEBCCE3}" dt="2020-02-04T10:56:52.522" v="190" actId="2711"/>
          <ac:spMkLst>
            <pc:docMk/>
            <pc:sldMk cId="415014679" sldId="296"/>
            <ac:spMk id="3" creationId="{69C0BF49-8419-5A46-B833-F09935BA863F}"/>
          </ac:spMkLst>
        </pc:spChg>
      </pc:sldChg>
      <pc:sldChg chg="modSp add">
        <pc:chgData name="Stein S." userId="9aa5226f-2c95-49b9-8f51-57ed42821b00" providerId="ADAL" clId="{BAAE4046-73BB-F442-8CAE-8B979CEBCCE3}" dt="2020-02-04T10:55:54.327" v="178" actId="20577"/>
        <pc:sldMkLst>
          <pc:docMk/>
          <pc:sldMk cId="603167079" sldId="297"/>
        </pc:sldMkLst>
        <pc:spChg chg="mod">
          <ac:chgData name="Stein S." userId="9aa5226f-2c95-49b9-8f51-57ed42821b00" providerId="ADAL" clId="{BAAE4046-73BB-F442-8CAE-8B979CEBCCE3}" dt="2020-02-04T10:55:54.327" v="178" actId="20577"/>
          <ac:spMkLst>
            <pc:docMk/>
            <pc:sldMk cId="603167079" sldId="297"/>
            <ac:spMk id="3" creationId="{69C0BF49-8419-5A46-B833-F09935BA863F}"/>
          </ac:spMkLst>
        </pc:spChg>
      </pc:sldChg>
      <pc:sldChg chg="modSp add">
        <pc:chgData name="Stein S." userId="9aa5226f-2c95-49b9-8f51-57ed42821b00" providerId="ADAL" clId="{BAAE4046-73BB-F442-8CAE-8B979CEBCCE3}" dt="2020-02-04T10:56:37.775" v="189" actId="207"/>
        <pc:sldMkLst>
          <pc:docMk/>
          <pc:sldMk cId="1361008685" sldId="298"/>
        </pc:sldMkLst>
        <pc:spChg chg="mod">
          <ac:chgData name="Stein S." userId="9aa5226f-2c95-49b9-8f51-57ed42821b00" providerId="ADAL" clId="{BAAE4046-73BB-F442-8CAE-8B979CEBCCE3}" dt="2020-02-04T10:46:27.635" v="69" actId="20577"/>
          <ac:spMkLst>
            <pc:docMk/>
            <pc:sldMk cId="1361008685" sldId="298"/>
            <ac:spMk id="2" creationId="{6EA5D8EA-B706-794E-AD8C-ABBDF3A6F052}"/>
          </ac:spMkLst>
        </pc:spChg>
        <pc:spChg chg="mod">
          <ac:chgData name="Stein S." userId="9aa5226f-2c95-49b9-8f51-57ed42821b00" providerId="ADAL" clId="{BAAE4046-73BB-F442-8CAE-8B979CEBCCE3}" dt="2020-02-04T10:56:37.775" v="189" actId="207"/>
          <ac:spMkLst>
            <pc:docMk/>
            <pc:sldMk cId="1361008685" sldId="298"/>
            <ac:spMk id="3" creationId="{69C0BF49-8419-5A46-B833-F09935BA863F}"/>
          </ac:spMkLst>
        </pc:spChg>
      </pc:sldChg>
      <pc:sldChg chg="modSp add">
        <pc:chgData name="Stein S." userId="9aa5226f-2c95-49b9-8f51-57ed42821b00" providerId="ADAL" clId="{BAAE4046-73BB-F442-8CAE-8B979CEBCCE3}" dt="2020-02-04T12:30:46.157" v="373" actId="20577"/>
        <pc:sldMkLst>
          <pc:docMk/>
          <pc:sldMk cId="4046052032" sldId="299"/>
        </pc:sldMkLst>
        <pc:spChg chg="mod">
          <ac:chgData name="Stein S." userId="9aa5226f-2c95-49b9-8f51-57ed42821b00" providerId="ADAL" clId="{BAAE4046-73BB-F442-8CAE-8B979CEBCCE3}" dt="2020-02-04T10:46:39.715" v="99" actId="20577"/>
          <ac:spMkLst>
            <pc:docMk/>
            <pc:sldMk cId="4046052032" sldId="299"/>
            <ac:spMk id="2" creationId="{6EA5D8EA-B706-794E-AD8C-ABBDF3A6F052}"/>
          </ac:spMkLst>
        </pc:spChg>
        <pc:spChg chg="mod">
          <ac:chgData name="Stein S." userId="9aa5226f-2c95-49b9-8f51-57ed42821b00" providerId="ADAL" clId="{BAAE4046-73BB-F442-8CAE-8B979CEBCCE3}" dt="2020-02-04T12:30:46.157" v="373" actId="20577"/>
          <ac:spMkLst>
            <pc:docMk/>
            <pc:sldMk cId="4046052032" sldId="299"/>
            <ac:spMk id="3" creationId="{69C0BF49-8419-5A46-B833-F09935BA863F}"/>
          </ac:spMkLst>
        </pc:spChg>
      </pc:sldChg>
      <pc:sldChg chg="addSp modSp add">
        <pc:chgData name="Stein S." userId="9aa5226f-2c95-49b9-8f51-57ed42821b00" providerId="ADAL" clId="{BAAE4046-73BB-F442-8CAE-8B979CEBCCE3}" dt="2020-02-07T13:14:54.026" v="1354" actId="20577"/>
        <pc:sldMkLst>
          <pc:docMk/>
          <pc:sldMk cId="1578723385" sldId="300"/>
        </pc:sldMkLst>
        <pc:spChg chg="mod">
          <ac:chgData name="Stein S." userId="9aa5226f-2c95-49b9-8f51-57ed42821b00" providerId="ADAL" clId="{BAAE4046-73BB-F442-8CAE-8B979CEBCCE3}" dt="2020-02-07T13:14:54.026" v="1354" actId="20577"/>
          <ac:spMkLst>
            <pc:docMk/>
            <pc:sldMk cId="1578723385" sldId="300"/>
            <ac:spMk id="2" creationId="{37141425-31B8-3146-9B4A-3112C0D466E1}"/>
          </ac:spMkLst>
        </pc:spChg>
        <pc:spChg chg="mod">
          <ac:chgData name="Stein S." userId="9aa5226f-2c95-49b9-8f51-57ed42821b00" providerId="ADAL" clId="{BAAE4046-73BB-F442-8CAE-8B979CEBCCE3}" dt="2020-02-06T11:39:53.554" v="1275" actId="20577"/>
          <ac:spMkLst>
            <pc:docMk/>
            <pc:sldMk cId="1578723385" sldId="300"/>
            <ac:spMk id="3" creationId="{51842A0C-21FA-5F41-97F1-A5EEBB3EC86D}"/>
          </ac:spMkLst>
        </pc:spChg>
        <pc:spChg chg="add mod">
          <ac:chgData name="Stein S." userId="9aa5226f-2c95-49b9-8f51-57ed42821b00" providerId="ADAL" clId="{BAAE4046-73BB-F442-8CAE-8B979CEBCCE3}" dt="2020-02-07T13:14:34.996" v="1351" actId="14100"/>
          <ac:spMkLst>
            <pc:docMk/>
            <pc:sldMk cId="1578723385" sldId="300"/>
            <ac:spMk id="4" creationId="{929EB782-F9ED-EE4F-AFEE-8C564D654410}"/>
          </ac:spMkLst>
        </pc:spChg>
      </pc:sldChg>
      <pc:sldChg chg="modSp add">
        <pc:chgData name="Stein S." userId="9aa5226f-2c95-49b9-8f51-57ed42821b00" providerId="ADAL" clId="{BAAE4046-73BB-F442-8CAE-8B979CEBCCE3}" dt="2020-02-06T11:31:05.282" v="929" actId="20577"/>
        <pc:sldMkLst>
          <pc:docMk/>
          <pc:sldMk cId="2490770428" sldId="301"/>
        </pc:sldMkLst>
        <pc:spChg chg="mod">
          <ac:chgData name="Stein S." userId="9aa5226f-2c95-49b9-8f51-57ed42821b00" providerId="ADAL" clId="{BAAE4046-73BB-F442-8CAE-8B979CEBCCE3}" dt="2020-02-06T11:31:05.282" v="929" actId="20577"/>
          <ac:spMkLst>
            <pc:docMk/>
            <pc:sldMk cId="2490770428" sldId="301"/>
            <ac:spMk id="2" creationId="{0342EA9D-CC9B-C943-85DF-3779B4389B51}"/>
          </ac:spMkLst>
        </pc:spChg>
        <pc:spChg chg="mod">
          <ac:chgData name="Stein S." userId="9aa5226f-2c95-49b9-8f51-57ed42821b00" providerId="ADAL" clId="{BAAE4046-73BB-F442-8CAE-8B979CEBCCE3}" dt="2020-02-06T10:41:10.939" v="671" actId="20577"/>
          <ac:spMkLst>
            <pc:docMk/>
            <pc:sldMk cId="2490770428" sldId="301"/>
            <ac:spMk id="3" creationId="{6F1459B7-779A-C745-9256-E52F518C903F}"/>
          </ac:spMkLst>
        </pc:spChg>
      </pc:sldChg>
      <pc:sldChg chg="addSp modSp add">
        <pc:chgData name="Stein S." userId="9aa5226f-2c95-49b9-8f51-57ed42821b00" providerId="ADAL" clId="{BAAE4046-73BB-F442-8CAE-8B979CEBCCE3}" dt="2020-02-06T11:35:26.615" v="1013" actId="20577"/>
        <pc:sldMkLst>
          <pc:docMk/>
          <pc:sldMk cId="1469969688" sldId="302"/>
        </pc:sldMkLst>
        <pc:spChg chg="mod">
          <ac:chgData name="Stein S." userId="9aa5226f-2c95-49b9-8f51-57ed42821b00" providerId="ADAL" clId="{BAAE4046-73BB-F442-8CAE-8B979CEBCCE3}" dt="2020-02-06T11:32:54.415" v="955" actId="20577"/>
          <ac:spMkLst>
            <pc:docMk/>
            <pc:sldMk cId="1469969688" sldId="302"/>
            <ac:spMk id="2" creationId="{0342EA9D-CC9B-C943-85DF-3779B4389B51}"/>
          </ac:spMkLst>
        </pc:spChg>
        <pc:spChg chg="mod">
          <ac:chgData name="Stein S." userId="9aa5226f-2c95-49b9-8f51-57ed42821b00" providerId="ADAL" clId="{BAAE4046-73BB-F442-8CAE-8B979CEBCCE3}" dt="2020-02-06T11:35:26.615" v="1013" actId="20577"/>
          <ac:spMkLst>
            <pc:docMk/>
            <pc:sldMk cId="1469969688" sldId="302"/>
            <ac:spMk id="3" creationId="{6F1459B7-779A-C745-9256-E52F518C903F}"/>
          </ac:spMkLst>
        </pc:spChg>
        <pc:picChg chg="add mod">
          <ac:chgData name="Stein S." userId="9aa5226f-2c95-49b9-8f51-57ed42821b00" providerId="ADAL" clId="{BAAE4046-73BB-F442-8CAE-8B979CEBCCE3}" dt="2020-02-06T11:34:05.938" v="1012" actId="1076"/>
          <ac:picMkLst>
            <pc:docMk/>
            <pc:sldMk cId="1469969688" sldId="302"/>
            <ac:picMk id="4" creationId="{4F93D3EC-FF08-4F43-8CCC-87673DB42851}"/>
          </ac:picMkLst>
        </pc:picChg>
      </pc:sldChg>
      <pc:sldChg chg="modSp add">
        <pc:chgData name="Stein S." userId="9aa5226f-2c95-49b9-8f51-57ed42821b00" providerId="ADAL" clId="{BAAE4046-73BB-F442-8CAE-8B979CEBCCE3}" dt="2020-02-06T10:41:58.731" v="813" actId="20577"/>
        <pc:sldMkLst>
          <pc:docMk/>
          <pc:sldMk cId="3701206691" sldId="303"/>
        </pc:sldMkLst>
        <pc:spChg chg="mod">
          <ac:chgData name="Stein S." userId="9aa5226f-2c95-49b9-8f51-57ed42821b00" providerId="ADAL" clId="{BAAE4046-73BB-F442-8CAE-8B979CEBCCE3}" dt="2020-02-06T10:41:37.257" v="687" actId="20577"/>
          <ac:spMkLst>
            <pc:docMk/>
            <pc:sldMk cId="3701206691" sldId="303"/>
            <ac:spMk id="2" creationId="{721F84D5-4DC7-004B-BC30-34853A0D206B}"/>
          </ac:spMkLst>
        </pc:spChg>
        <pc:spChg chg="mod">
          <ac:chgData name="Stein S." userId="9aa5226f-2c95-49b9-8f51-57ed42821b00" providerId="ADAL" clId="{BAAE4046-73BB-F442-8CAE-8B979CEBCCE3}" dt="2020-02-06T10:41:58.731" v="813" actId="20577"/>
          <ac:spMkLst>
            <pc:docMk/>
            <pc:sldMk cId="3701206691" sldId="303"/>
            <ac:spMk id="3" creationId="{417C270B-789A-0648-8CC9-DD40A3C8D304}"/>
          </ac:spMkLst>
        </pc:spChg>
      </pc:sldChg>
      <pc:sldChg chg="addSp delSp modSp add modAnim">
        <pc:chgData name="Stein S." userId="9aa5226f-2c95-49b9-8f51-57ed42821b00" providerId="ADAL" clId="{BAAE4046-73BB-F442-8CAE-8B979CEBCCE3}" dt="2020-02-06T11:30:49.070" v="912"/>
        <pc:sldMkLst>
          <pc:docMk/>
          <pc:sldMk cId="516560360" sldId="304"/>
        </pc:sldMkLst>
        <pc:spChg chg="del">
          <ac:chgData name="Stein S." userId="9aa5226f-2c95-49b9-8f51-57ed42821b00" providerId="ADAL" clId="{BAAE4046-73BB-F442-8CAE-8B979CEBCCE3}" dt="2020-02-06T11:07:22.124" v="816" actId="478"/>
          <ac:spMkLst>
            <pc:docMk/>
            <pc:sldMk cId="516560360" sldId="304"/>
            <ac:spMk id="3" creationId="{417C270B-789A-0648-8CC9-DD40A3C8D304}"/>
          </ac:spMkLst>
        </pc:spChg>
        <pc:spChg chg="add mod">
          <ac:chgData name="Stein S." userId="9aa5226f-2c95-49b9-8f51-57ed42821b00" providerId="ADAL" clId="{BAAE4046-73BB-F442-8CAE-8B979CEBCCE3}" dt="2020-02-06T11:11:15.082" v="851" actId="207"/>
          <ac:spMkLst>
            <pc:docMk/>
            <pc:sldMk cId="516560360" sldId="304"/>
            <ac:spMk id="4" creationId="{E319FA14-64E6-1F4A-9896-66A230A75E7F}"/>
          </ac:spMkLst>
        </pc:spChg>
        <pc:spChg chg="add del mod">
          <ac:chgData name="Stein S." userId="9aa5226f-2c95-49b9-8f51-57ed42821b00" providerId="ADAL" clId="{BAAE4046-73BB-F442-8CAE-8B979CEBCCE3}" dt="2020-02-06T11:07:24.859" v="817" actId="478"/>
          <ac:spMkLst>
            <pc:docMk/>
            <pc:sldMk cId="516560360" sldId="304"/>
            <ac:spMk id="6" creationId="{05E38A0C-BA51-C44C-9612-C1762E8F6880}"/>
          </ac:spMkLst>
        </pc:spChg>
        <pc:spChg chg="add mod">
          <ac:chgData name="Stein S." userId="9aa5226f-2c95-49b9-8f51-57ed42821b00" providerId="ADAL" clId="{BAAE4046-73BB-F442-8CAE-8B979CEBCCE3}" dt="2020-02-06T11:11:27.024" v="853" actId="207"/>
          <ac:spMkLst>
            <pc:docMk/>
            <pc:sldMk cId="516560360" sldId="304"/>
            <ac:spMk id="7" creationId="{06E23B22-7490-3846-B7D9-2EF268D27C16}"/>
          </ac:spMkLst>
        </pc:spChg>
        <pc:spChg chg="add mod">
          <ac:chgData name="Stein S." userId="9aa5226f-2c95-49b9-8f51-57ed42821b00" providerId="ADAL" clId="{BAAE4046-73BB-F442-8CAE-8B979CEBCCE3}" dt="2020-02-06T11:30:35.099" v="911" actId="13822"/>
          <ac:spMkLst>
            <pc:docMk/>
            <pc:sldMk cId="516560360" sldId="304"/>
            <ac:spMk id="10" creationId="{38479E31-884A-A44B-973C-2D7210402ED3}"/>
          </ac:spMkLst>
        </pc:spChg>
        <pc:picChg chg="add del mod">
          <ac:chgData name="Stein S." userId="9aa5226f-2c95-49b9-8f51-57ed42821b00" providerId="ADAL" clId="{BAAE4046-73BB-F442-8CAE-8B979CEBCCE3}" dt="2020-02-06T11:12:35.525" v="856" actId="478"/>
          <ac:picMkLst>
            <pc:docMk/>
            <pc:sldMk cId="516560360" sldId="304"/>
            <ac:picMk id="8" creationId="{F20AADAA-0A28-9346-9F0F-12AC3D894B48}"/>
          </ac:picMkLst>
        </pc:picChg>
        <pc:picChg chg="add mod">
          <ac:chgData name="Stein S." userId="9aa5226f-2c95-49b9-8f51-57ed42821b00" providerId="ADAL" clId="{BAAE4046-73BB-F442-8CAE-8B979CEBCCE3}" dt="2020-02-06T11:13:07.684" v="859" actId="1076"/>
          <ac:picMkLst>
            <pc:docMk/>
            <pc:sldMk cId="516560360" sldId="304"/>
            <ac:picMk id="9" creationId="{1C78315B-AC3D-DF4B-AE67-F50DD9EA0272}"/>
          </ac:picMkLst>
        </pc:picChg>
      </pc:sldChg>
      <pc:sldChg chg="addSp modSp add">
        <pc:chgData name="Stein S." userId="9aa5226f-2c95-49b9-8f51-57ed42821b00" providerId="ADAL" clId="{BAAE4046-73BB-F442-8CAE-8B979CEBCCE3}" dt="2020-02-06T11:31:41.966" v="947" actId="1076"/>
        <pc:sldMkLst>
          <pc:docMk/>
          <pc:sldMk cId="1408552921" sldId="305"/>
        </pc:sldMkLst>
        <pc:spChg chg="mod">
          <ac:chgData name="Stein S." userId="9aa5226f-2c95-49b9-8f51-57ed42821b00" providerId="ADAL" clId="{BAAE4046-73BB-F442-8CAE-8B979CEBCCE3}" dt="2020-02-06T11:31:16.751" v="941" actId="20577"/>
          <ac:spMkLst>
            <pc:docMk/>
            <pc:sldMk cId="1408552921" sldId="305"/>
            <ac:spMk id="2" creationId="{7634AE9F-F8E4-AA4B-8E50-985BE62017CD}"/>
          </ac:spMkLst>
        </pc:spChg>
        <pc:picChg chg="add mod">
          <ac:chgData name="Stein S." userId="9aa5226f-2c95-49b9-8f51-57ed42821b00" providerId="ADAL" clId="{BAAE4046-73BB-F442-8CAE-8B979CEBCCE3}" dt="2020-02-06T11:31:41.966" v="947" actId="1076"/>
          <ac:picMkLst>
            <pc:docMk/>
            <pc:sldMk cId="1408552921" sldId="305"/>
            <ac:picMk id="4" creationId="{32FC4097-D23C-EC42-A547-1C8E421574D1}"/>
          </ac:picMkLst>
        </pc:picChg>
      </pc:sldChg>
      <pc:sldChg chg="add">
        <pc:chgData name="Stein S." userId="9aa5226f-2c95-49b9-8f51-57ed42821b00" providerId="ADAL" clId="{BAAE4046-73BB-F442-8CAE-8B979CEBCCE3}" dt="2020-02-07T13:09:52.031" v="1276"/>
        <pc:sldMkLst>
          <pc:docMk/>
          <pc:sldMk cId="299596120" sldId="306"/>
        </pc:sldMkLst>
      </pc:sldChg>
      <pc:sldChg chg="delSp modSp add">
        <pc:chgData name="Stein S." userId="9aa5226f-2c95-49b9-8f51-57ed42821b00" providerId="ADAL" clId="{BAAE4046-73BB-F442-8CAE-8B979CEBCCE3}" dt="2020-02-07T13:17:59.529" v="1423" actId="20577"/>
        <pc:sldMkLst>
          <pc:docMk/>
          <pc:sldMk cId="1239997437" sldId="307"/>
        </pc:sldMkLst>
        <pc:spChg chg="mod">
          <ac:chgData name="Stein S." userId="9aa5226f-2c95-49b9-8f51-57ed42821b00" providerId="ADAL" clId="{BAAE4046-73BB-F442-8CAE-8B979CEBCCE3}" dt="2020-02-07T13:14:51.146" v="1353" actId="20577"/>
          <ac:spMkLst>
            <pc:docMk/>
            <pc:sldMk cId="1239997437" sldId="307"/>
            <ac:spMk id="2" creationId="{37141425-31B8-3146-9B4A-3112C0D466E1}"/>
          </ac:spMkLst>
        </pc:spChg>
        <pc:spChg chg="mod">
          <ac:chgData name="Stein S." userId="9aa5226f-2c95-49b9-8f51-57ed42821b00" providerId="ADAL" clId="{BAAE4046-73BB-F442-8CAE-8B979CEBCCE3}" dt="2020-02-07T13:17:59.529" v="1423" actId="20577"/>
          <ac:spMkLst>
            <pc:docMk/>
            <pc:sldMk cId="1239997437" sldId="307"/>
            <ac:spMk id="3" creationId="{51842A0C-21FA-5F41-97F1-A5EEBB3EC86D}"/>
          </ac:spMkLst>
        </pc:spChg>
        <pc:spChg chg="del">
          <ac:chgData name="Stein S." userId="9aa5226f-2c95-49b9-8f51-57ed42821b00" providerId="ADAL" clId="{BAAE4046-73BB-F442-8CAE-8B979CEBCCE3}" dt="2020-02-07T13:15:07.030" v="1355" actId="478"/>
          <ac:spMkLst>
            <pc:docMk/>
            <pc:sldMk cId="1239997437" sldId="307"/>
            <ac:spMk id="4" creationId="{929EB782-F9ED-EE4F-AFEE-8C564D654410}"/>
          </ac:spMkLst>
        </pc:spChg>
      </pc:sldChg>
      <pc:sldChg chg="modSp add">
        <pc:chgData name="Stein S." userId="9aa5226f-2c95-49b9-8f51-57ed42821b00" providerId="ADAL" clId="{BAAE4046-73BB-F442-8CAE-8B979CEBCCE3}" dt="2020-02-07T13:41:06.634" v="1573" actId="20577"/>
        <pc:sldMkLst>
          <pc:docMk/>
          <pc:sldMk cId="2454192527" sldId="308"/>
        </pc:sldMkLst>
        <pc:spChg chg="mod">
          <ac:chgData name="Stein S." userId="9aa5226f-2c95-49b9-8f51-57ed42821b00" providerId="ADAL" clId="{BAAE4046-73BB-F442-8CAE-8B979CEBCCE3}" dt="2020-02-07T13:41:06.634" v="1573" actId="20577"/>
          <ac:spMkLst>
            <pc:docMk/>
            <pc:sldMk cId="2454192527" sldId="308"/>
            <ac:spMk id="2" creationId="{37141425-31B8-3146-9B4A-3112C0D466E1}"/>
          </ac:spMkLst>
        </pc:spChg>
        <pc:spChg chg="mod">
          <ac:chgData name="Stein S." userId="9aa5226f-2c95-49b9-8f51-57ed42821b00" providerId="ADAL" clId="{BAAE4046-73BB-F442-8CAE-8B979CEBCCE3}" dt="2020-02-07T13:40:46.882" v="1548" actId="15"/>
          <ac:spMkLst>
            <pc:docMk/>
            <pc:sldMk cId="2454192527" sldId="308"/>
            <ac:spMk id="3" creationId="{51842A0C-21FA-5F41-97F1-A5EEBB3EC86D}"/>
          </ac:spMkLst>
        </pc:spChg>
      </pc:sldChg>
      <pc:sldChg chg="modSp add modAnim">
        <pc:chgData name="Stein S." userId="9aa5226f-2c95-49b9-8f51-57ed42821b00" providerId="ADAL" clId="{BAAE4046-73BB-F442-8CAE-8B979CEBCCE3}" dt="2020-02-07T14:45:39.682" v="2026"/>
        <pc:sldMkLst>
          <pc:docMk/>
          <pc:sldMk cId="2461738843" sldId="309"/>
        </pc:sldMkLst>
        <pc:spChg chg="mod">
          <ac:chgData name="Stein S." userId="9aa5226f-2c95-49b9-8f51-57ed42821b00" providerId="ADAL" clId="{BAAE4046-73BB-F442-8CAE-8B979CEBCCE3}" dt="2020-02-07T13:43:57.907" v="1664" actId="20577"/>
          <ac:spMkLst>
            <pc:docMk/>
            <pc:sldMk cId="2461738843" sldId="309"/>
            <ac:spMk id="2" creationId="{E5B145A4-F7A6-FC45-9D6C-30D5701571DB}"/>
          </ac:spMkLst>
        </pc:spChg>
        <pc:spChg chg="mod">
          <ac:chgData name="Stein S." userId="9aa5226f-2c95-49b9-8f51-57ed42821b00" providerId="ADAL" clId="{BAAE4046-73BB-F442-8CAE-8B979CEBCCE3}" dt="2020-02-07T14:44:43.504" v="2022" actId="20577"/>
          <ac:spMkLst>
            <pc:docMk/>
            <pc:sldMk cId="2461738843" sldId="309"/>
            <ac:spMk id="3" creationId="{1051CD14-0AE2-314A-9A8E-E7387B746732}"/>
          </ac:spMkLst>
        </pc:spChg>
      </pc:sldChg>
      <pc:sldChg chg="addSp delSp modSp add">
        <pc:chgData name="Stein S." userId="9aa5226f-2c95-49b9-8f51-57ed42821b00" providerId="ADAL" clId="{BAAE4046-73BB-F442-8CAE-8B979CEBCCE3}" dt="2020-02-07T14:41:54.126" v="1728" actId="1076"/>
        <pc:sldMkLst>
          <pc:docMk/>
          <pc:sldMk cId="2958135485" sldId="310"/>
        </pc:sldMkLst>
        <pc:spChg chg="mod">
          <ac:chgData name="Stein S." userId="9aa5226f-2c95-49b9-8f51-57ed42821b00" providerId="ADAL" clId="{BAAE4046-73BB-F442-8CAE-8B979CEBCCE3}" dt="2020-02-07T14:39:42.864" v="1702" actId="20577"/>
          <ac:spMkLst>
            <pc:docMk/>
            <pc:sldMk cId="2958135485" sldId="310"/>
            <ac:spMk id="2" creationId="{2CF1A72C-3C91-684B-9BA4-8EBE0F65DE68}"/>
          </ac:spMkLst>
        </pc:spChg>
        <pc:spChg chg="del">
          <ac:chgData name="Stein S." userId="9aa5226f-2c95-49b9-8f51-57ed42821b00" providerId="ADAL" clId="{BAAE4046-73BB-F442-8CAE-8B979CEBCCE3}" dt="2020-02-07T14:39:51.418" v="1704" actId="478"/>
          <ac:spMkLst>
            <pc:docMk/>
            <pc:sldMk cId="2958135485" sldId="310"/>
            <ac:spMk id="3" creationId="{691B0296-2D78-294E-9653-1F8321C8A903}"/>
          </ac:spMkLst>
        </pc:spChg>
        <pc:spChg chg="add mod">
          <ac:chgData name="Stein S." userId="9aa5226f-2c95-49b9-8f51-57ed42821b00" providerId="ADAL" clId="{BAAE4046-73BB-F442-8CAE-8B979CEBCCE3}" dt="2020-02-07T14:41:03.409" v="1721" actId="14100"/>
          <ac:spMkLst>
            <pc:docMk/>
            <pc:sldMk cId="2958135485" sldId="310"/>
            <ac:spMk id="4" creationId="{E6BFD027-7C30-0546-9093-9384A49A39C3}"/>
          </ac:spMkLst>
        </pc:spChg>
        <pc:spChg chg="add mod">
          <ac:chgData name="Stein S." userId="9aa5226f-2c95-49b9-8f51-57ed42821b00" providerId="ADAL" clId="{BAAE4046-73BB-F442-8CAE-8B979CEBCCE3}" dt="2020-02-07T14:41:09.075" v="1723" actId="14100"/>
          <ac:spMkLst>
            <pc:docMk/>
            <pc:sldMk cId="2958135485" sldId="310"/>
            <ac:spMk id="5" creationId="{3CEBE0CD-31D8-9A42-B223-6134CD56B245}"/>
          </ac:spMkLst>
        </pc:spChg>
        <pc:picChg chg="add mod">
          <ac:chgData name="Stein S." userId="9aa5226f-2c95-49b9-8f51-57ed42821b00" providerId="ADAL" clId="{BAAE4046-73BB-F442-8CAE-8B979CEBCCE3}" dt="2020-02-07T14:41:54.126" v="1728" actId="1076"/>
          <ac:picMkLst>
            <pc:docMk/>
            <pc:sldMk cId="2958135485" sldId="310"/>
            <ac:picMk id="6" creationId="{C7A68AA7-4837-624A-B180-3F5D91FC7E63}"/>
          </ac:picMkLst>
        </pc:picChg>
      </pc:sldChg>
    </pc:docChg>
  </pc:docChgLst>
  <pc:docChgLst>
    <pc:chgData name="Stein S." userId="9aa5226f-2c95-49b9-8f51-57ed42821b00" providerId="ADAL" clId="{E408AF8C-4A2B-2442-A495-EF2991D29987}"/>
    <pc:docChg chg="modSld">
      <pc:chgData name="Stein S." userId="9aa5226f-2c95-49b9-8f51-57ed42821b00" providerId="ADAL" clId="{E408AF8C-4A2B-2442-A495-EF2991D29987}" dt="2020-02-08T22:36:11.752" v="22"/>
      <pc:docMkLst>
        <pc:docMk/>
      </pc:docMkLst>
      <pc:sldChg chg="addSp">
        <pc:chgData name="Stein S." userId="9aa5226f-2c95-49b9-8f51-57ed42821b00" providerId="ADAL" clId="{E408AF8C-4A2B-2442-A495-EF2991D29987}" dt="2020-02-08T22:35:31.553" v="20"/>
        <pc:sldMkLst>
          <pc:docMk/>
          <pc:sldMk cId="1578723385" sldId="300"/>
        </pc:sldMkLst>
        <pc:spChg chg="add">
          <ac:chgData name="Stein S." userId="9aa5226f-2c95-49b9-8f51-57ed42821b00" providerId="ADAL" clId="{E408AF8C-4A2B-2442-A495-EF2991D29987}" dt="2020-02-08T22:35:31.553" v="20"/>
          <ac:spMkLst>
            <pc:docMk/>
            <pc:sldMk cId="1578723385" sldId="300"/>
            <ac:spMk id="5" creationId="{63092EE1-6BBC-8641-AF5A-5EAFFA229A41}"/>
          </ac:spMkLst>
        </pc:spChg>
      </pc:sldChg>
      <pc:sldChg chg="addSp delSp modSp">
        <pc:chgData name="Stein S." userId="9aa5226f-2c95-49b9-8f51-57ed42821b00" providerId="ADAL" clId="{E408AF8C-4A2B-2442-A495-EF2991D29987}" dt="2020-02-08T22:34:36.501" v="19" actId="403"/>
        <pc:sldMkLst>
          <pc:docMk/>
          <pc:sldMk cId="516560360" sldId="304"/>
        </pc:sldMkLst>
        <pc:spChg chg="add del">
          <ac:chgData name="Stein S." userId="9aa5226f-2c95-49b9-8f51-57ed42821b00" providerId="ADAL" clId="{E408AF8C-4A2B-2442-A495-EF2991D29987}" dt="2020-02-08T22:34:15.838" v="1"/>
          <ac:spMkLst>
            <pc:docMk/>
            <pc:sldMk cId="516560360" sldId="304"/>
            <ac:spMk id="3" creationId="{9DAB8A8C-6435-F046-91E3-0C1E63386295}"/>
          </ac:spMkLst>
        </pc:spChg>
        <pc:spChg chg="add mod">
          <ac:chgData name="Stein S." userId="9aa5226f-2c95-49b9-8f51-57ed42821b00" providerId="ADAL" clId="{E408AF8C-4A2B-2442-A495-EF2991D29987}" dt="2020-02-08T22:34:36.501" v="19" actId="403"/>
          <ac:spMkLst>
            <pc:docMk/>
            <pc:sldMk cId="516560360" sldId="304"/>
            <ac:spMk id="5" creationId="{E58760CC-A269-5449-8607-B91D897FD8A4}"/>
          </ac:spMkLst>
        </pc:spChg>
      </pc:sldChg>
      <pc:sldChg chg="addSp">
        <pc:chgData name="Stein S." userId="9aa5226f-2c95-49b9-8f51-57ed42821b00" providerId="ADAL" clId="{E408AF8C-4A2B-2442-A495-EF2991D29987}" dt="2020-02-08T22:36:11.752" v="22"/>
        <pc:sldMkLst>
          <pc:docMk/>
          <pc:sldMk cId="2454192527" sldId="308"/>
        </pc:sldMkLst>
        <pc:spChg chg="add">
          <ac:chgData name="Stein S." userId="9aa5226f-2c95-49b9-8f51-57ed42821b00" providerId="ADAL" clId="{E408AF8C-4A2B-2442-A495-EF2991D29987}" dt="2020-02-08T22:36:11.752" v="22"/>
          <ac:spMkLst>
            <pc:docMk/>
            <pc:sldMk cId="2454192527" sldId="308"/>
            <ac:spMk id="4" creationId="{709F414F-DB51-0541-A305-10E4668E048C}"/>
          </ac:spMkLst>
        </pc:spChg>
      </pc:sldChg>
      <pc:sldChg chg="addSp">
        <pc:chgData name="Stein S." userId="9aa5226f-2c95-49b9-8f51-57ed42821b00" providerId="ADAL" clId="{E408AF8C-4A2B-2442-A495-EF2991D29987}" dt="2020-02-08T22:35:50.119" v="21"/>
        <pc:sldMkLst>
          <pc:docMk/>
          <pc:sldMk cId="2958135485" sldId="310"/>
        </pc:sldMkLst>
        <pc:spChg chg="add">
          <ac:chgData name="Stein S." userId="9aa5226f-2c95-49b9-8f51-57ed42821b00" providerId="ADAL" clId="{E408AF8C-4A2B-2442-A495-EF2991D29987}" dt="2020-02-08T22:35:50.119" v="21"/>
          <ac:spMkLst>
            <pc:docMk/>
            <pc:sldMk cId="2958135485" sldId="310"/>
            <ac:spMk id="7" creationId="{3D99106C-D19F-6341-9463-AB31A57CC132}"/>
          </ac:spMkLst>
        </pc:spChg>
      </pc:sldChg>
    </pc:docChg>
  </pc:docChgLst>
  <pc:docChgLst>
    <pc:chgData name="Stein S." userId="9aa5226f-2c95-49b9-8f51-57ed42821b00" providerId="ADAL" clId="{255F5B95-4A32-F446-A616-B18AFF195FA4}"/>
    <pc:docChg chg="undo custSel addSld delSld modSld sldOrd">
      <pc:chgData name="Stein S." userId="9aa5226f-2c95-49b9-8f51-57ed42821b00" providerId="ADAL" clId="{255F5B95-4A32-F446-A616-B18AFF195FA4}" dt="2020-01-30T20:41:51.703" v="2913" actId="5793"/>
      <pc:docMkLst>
        <pc:docMk/>
      </pc:docMkLst>
      <pc:sldChg chg="modSp">
        <pc:chgData name="Stein S." userId="9aa5226f-2c95-49b9-8f51-57ed42821b00" providerId="ADAL" clId="{255F5B95-4A32-F446-A616-B18AFF195FA4}" dt="2020-01-29T22:40:10.640" v="2059" actId="14100"/>
        <pc:sldMkLst>
          <pc:docMk/>
          <pc:sldMk cId="3168268500" sldId="266"/>
        </pc:sldMkLst>
        <pc:spChg chg="mod">
          <ac:chgData name="Stein S." userId="9aa5226f-2c95-49b9-8f51-57ed42821b00" providerId="ADAL" clId="{255F5B95-4A32-F446-A616-B18AFF195FA4}" dt="2020-01-29T22:40:10.640" v="2059" actId="14100"/>
          <ac:spMkLst>
            <pc:docMk/>
            <pc:sldMk cId="3168268500" sldId="266"/>
            <ac:spMk id="8" creationId="{00000000-0000-0000-0000-000000000000}"/>
          </ac:spMkLst>
        </pc:spChg>
      </pc:sldChg>
      <pc:sldChg chg="del">
        <pc:chgData name="Stein S." userId="9aa5226f-2c95-49b9-8f51-57ed42821b00" providerId="ADAL" clId="{255F5B95-4A32-F446-A616-B18AFF195FA4}" dt="2020-01-29T22:30:34.469" v="1912" actId="2696"/>
        <pc:sldMkLst>
          <pc:docMk/>
          <pc:sldMk cId="600045782" sldId="268"/>
        </pc:sldMkLst>
      </pc:sldChg>
      <pc:sldChg chg="del">
        <pc:chgData name="Stein S." userId="9aa5226f-2c95-49b9-8f51-57ed42821b00" providerId="ADAL" clId="{255F5B95-4A32-F446-A616-B18AFF195FA4}" dt="2020-01-29T22:30:34.482" v="1913" actId="2696"/>
        <pc:sldMkLst>
          <pc:docMk/>
          <pc:sldMk cId="190477522" sldId="269"/>
        </pc:sldMkLst>
      </pc:sldChg>
      <pc:sldChg chg="del">
        <pc:chgData name="Stein S." userId="9aa5226f-2c95-49b9-8f51-57ed42821b00" providerId="ADAL" clId="{255F5B95-4A32-F446-A616-B18AFF195FA4}" dt="2020-01-29T22:30:34.496" v="1914" actId="2696"/>
        <pc:sldMkLst>
          <pc:docMk/>
          <pc:sldMk cId="2937450778" sldId="270"/>
        </pc:sldMkLst>
      </pc:sldChg>
      <pc:sldChg chg="del">
        <pc:chgData name="Stein S." userId="9aa5226f-2c95-49b9-8f51-57ed42821b00" providerId="ADAL" clId="{255F5B95-4A32-F446-A616-B18AFF195FA4}" dt="2020-01-29T22:30:34.507" v="1915" actId="2696"/>
        <pc:sldMkLst>
          <pc:docMk/>
          <pc:sldMk cId="4216080692" sldId="271"/>
        </pc:sldMkLst>
      </pc:sldChg>
      <pc:sldChg chg="del">
        <pc:chgData name="Stein S." userId="9aa5226f-2c95-49b9-8f51-57ed42821b00" providerId="ADAL" clId="{255F5B95-4A32-F446-A616-B18AFF195FA4}" dt="2020-01-29T22:30:34.515" v="1916" actId="2696"/>
        <pc:sldMkLst>
          <pc:docMk/>
          <pc:sldMk cId="2237476067" sldId="272"/>
        </pc:sldMkLst>
      </pc:sldChg>
      <pc:sldChg chg="del">
        <pc:chgData name="Stein S." userId="9aa5226f-2c95-49b9-8f51-57ed42821b00" providerId="ADAL" clId="{255F5B95-4A32-F446-A616-B18AFF195FA4}" dt="2020-01-29T22:30:34.526" v="1917" actId="2696"/>
        <pc:sldMkLst>
          <pc:docMk/>
          <pc:sldMk cId="2578699124" sldId="273"/>
        </pc:sldMkLst>
      </pc:sldChg>
      <pc:sldChg chg="del">
        <pc:chgData name="Stein S." userId="9aa5226f-2c95-49b9-8f51-57ed42821b00" providerId="ADAL" clId="{255F5B95-4A32-F446-A616-B18AFF195FA4}" dt="2020-01-29T22:30:34.537" v="1918" actId="2696"/>
        <pc:sldMkLst>
          <pc:docMk/>
          <pc:sldMk cId="1330687121" sldId="274"/>
        </pc:sldMkLst>
      </pc:sldChg>
      <pc:sldChg chg="del">
        <pc:chgData name="Stein S." userId="9aa5226f-2c95-49b9-8f51-57ed42821b00" providerId="ADAL" clId="{255F5B95-4A32-F446-A616-B18AFF195FA4}" dt="2020-01-29T22:30:34.548" v="1919" actId="2696"/>
        <pc:sldMkLst>
          <pc:docMk/>
          <pc:sldMk cId="237241868" sldId="275"/>
        </pc:sldMkLst>
      </pc:sldChg>
      <pc:sldChg chg="del">
        <pc:chgData name="Stein S." userId="9aa5226f-2c95-49b9-8f51-57ed42821b00" providerId="ADAL" clId="{255F5B95-4A32-F446-A616-B18AFF195FA4}" dt="2020-01-29T22:30:34.558" v="1920" actId="2696"/>
        <pc:sldMkLst>
          <pc:docMk/>
          <pc:sldMk cId="1673336712" sldId="276"/>
        </pc:sldMkLst>
      </pc:sldChg>
      <pc:sldChg chg="del">
        <pc:chgData name="Stein S." userId="9aa5226f-2c95-49b9-8f51-57ed42821b00" providerId="ADAL" clId="{255F5B95-4A32-F446-A616-B18AFF195FA4}" dt="2020-01-29T22:30:34.571" v="1921" actId="2696"/>
        <pc:sldMkLst>
          <pc:docMk/>
          <pc:sldMk cId="476407643" sldId="277"/>
        </pc:sldMkLst>
      </pc:sldChg>
      <pc:sldChg chg="del">
        <pc:chgData name="Stein S." userId="9aa5226f-2c95-49b9-8f51-57ed42821b00" providerId="ADAL" clId="{255F5B95-4A32-F446-A616-B18AFF195FA4}" dt="2020-01-29T22:30:34.586" v="1922" actId="2696"/>
        <pc:sldMkLst>
          <pc:docMk/>
          <pc:sldMk cId="3366575549" sldId="278"/>
        </pc:sldMkLst>
      </pc:sldChg>
      <pc:sldChg chg="del">
        <pc:chgData name="Stein S." userId="9aa5226f-2c95-49b9-8f51-57ed42821b00" providerId="ADAL" clId="{255F5B95-4A32-F446-A616-B18AFF195FA4}" dt="2020-01-29T22:30:34.598" v="1923" actId="2696"/>
        <pc:sldMkLst>
          <pc:docMk/>
          <pc:sldMk cId="2399061562" sldId="279"/>
        </pc:sldMkLst>
      </pc:sldChg>
      <pc:sldChg chg="del">
        <pc:chgData name="Stein S." userId="9aa5226f-2c95-49b9-8f51-57ed42821b00" providerId="ADAL" clId="{255F5B95-4A32-F446-A616-B18AFF195FA4}" dt="2020-01-29T22:30:34.604" v="1924" actId="2696"/>
        <pc:sldMkLst>
          <pc:docMk/>
          <pc:sldMk cId="4023100068" sldId="280"/>
        </pc:sldMkLst>
      </pc:sldChg>
      <pc:sldChg chg="modSp">
        <pc:chgData name="Stein S." userId="9aa5226f-2c95-49b9-8f51-57ed42821b00" providerId="ADAL" clId="{255F5B95-4A32-F446-A616-B18AFF195FA4}" dt="2020-01-29T22:25:42.008" v="1704" actId="1076"/>
        <pc:sldMkLst>
          <pc:docMk/>
          <pc:sldMk cId="2311048342" sldId="284"/>
        </pc:sldMkLst>
        <pc:spChg chg="mod">
          <ac:chgData name="Stein S." userId="9aa5226f-2c95-49b9-8f51-57ed42821b00" providerId="ADAL" clId="{255F5B95-4A32-F446-A616-B18AFF195FA4}" dt="2020-01-29T22:25:42.008" v="1704" actId="1076"/>
          <ac:spMkLst>
            <pc:docMk/>
            <pc:sldMk cId="2311048342" sldId="284"/>
            <ac:spMk id="3" creationId="{27195B2C-C917-9E44-B6DB-C06F37D0C4B8}"/>
          </ac:spMkLst>
        </pc:spChg>
      </pc:sldChg>
      <pc:sldChg chg="addSp delSp modSp">
        <pc:chgData name="Stein S." userId="9aa5226f-2c95-49b9-8f51-57ed42821b00" providerId="ADAL" clId="{255F5B95-4A32-F446-A616-B18AFF195FA4}" dt="2020-01-29T22:38:52.591" v="2058" actId="14100"/>
        <pc:sldMkLst>
          <pc:docMk/>
          <pc:sldMk cId="913502661" sldId="287"/>
        </pc:sldMkLst>
        <pc:spChg chg="mod">
          <ac:chgData name="Stein S." userId="9aa5226f-2c95-49b9-8f51-57ed42821b00" providerId="ADAL" clId="{255F5B95-4A32-F446-A616-B18AFF195FA4}" dt="2020-01-29T22:35:53.424" v="1947" actId="20577"/>
          <ac:spMkLst>
            <pc:docMk/>
            <pc:sldMk cId="913502661" sldId="287"/>
            <ac:spMk id="3" creationId="{F0082048-AFAD-364A-BBA8-B5CBB6094CE4}"/>
          </ac:spMkLst>
        </pc:spChg>
        <pc:spChg chg="add mod">
          <ac:chgData name="Stein S." userId="9aa5226f-2c95-49b9-8f51-57ed42821b00" providerId="ADAL" clId="{255F5B95-4A32-F446-A616-B18AFF195FA4}" dt="2020-01-29T22:38:29.106" v="2036" actId="14100"/>
          <ac:spMkLst>
            <pc:docMk/>
            <pc:sldMk cId="913502661" sldId="287"/>
            <ac:spMk id="4" creationId="{004B6372-5157-5047-918A-24AC8895A066}"/>
          </ac:spMkLst>
        </pc:spChg>
        <pc:spChg chg="add mod">
          <ac:chgData name="Stein S." userId="9aa5226f-2c95-49b9-8f51-57ed42821b00" providerId="ADAL" clId="{255F5B95-4A32-F446-A616-B18AFF195FA4}" dt="2020-01-29T22:38:31.183" v="2037" actId="14100"/>
          <ac:spMkLst>
            <pc:docMk/>
            <pc:sldMk cId="913502661" sldId="287"/>
            <ac:spMk id="5" creationId="{8DBFF4FA-5674-8C44-9574-7DB64BCC3A5B}"/>
          </ac:spMkLst>
        </pc:spChg>
        <pc:spChg chg="add mod">
          <ac:chgData name="Stein S." userId="9aa5226f-2c95-49b9-8f51-57ed42821b00" providerId="ADAL" clId="{255F5B95-4A32-F446-A616-B18AFF195FA4}" dt="2020-01-29T22:38:52.591" v="2058" actId="14100"/>
          <ac:spMkLst>
            <pc:docMk/>
            <pc:sldMk cId="913502661" sldId="287"/>
            <ac:spMk id="6" creationId="{C0D71CC9-9496-974F-8E52-900A852461A1}"/>
          </ac:spMkLst>
        </pc:spChg>
        <pc:spChg chg="add del mod">
          <ac:chgData name="Stein S." userId="9aa5226f-2c95-49b9-8f51-57ed42821b00" providerId="ADAL" clId="{255F5B95-4A32-F446-A616-B18AFF195FA4}" dt="2020-01-29T22:37:42.605" v="2034" actId="478"/>
          <ac:spMkLst>
            <pc:docMk/>
            <pc:sldMk cId="913502661" sldId="287"/>
            <ac:spMk id="7" creationId="{F13D7667-7D13-3542-A0A8-D61B1137B6C8}"/>
          </ac:spMkLst>
        </pc:spChg>
        <pc:spChg chg="add mod">
          <ac:chgData name="Stein S." userId="9aa5226f-2c95-49b9-8f51-57ed42821b00" providerId="ADAL" clId="{255F5B95-4A32-F446-A616-B18AFF195FA4}" dt="2020-01-29T22:38:49.292" v="2057" actId="14100"/>
          <ac:spMkLst>
            <pc:docMk/>
            <pc:sldMk cId="913502661" sldId="287"/>
            <ac:spMk id="8" creationId="{D1173043-F6D0-7047-9004-3C72F99BD792}"/>
          </ac:spMkLst>
        </pc:spChg>
      </pc:sldChg>
      <pc:sldChg chg="addSp delSp modSp">
        <pc:chgData name="Stein S." userId="9aa5226f-2c95-49b9-8f51-57ed42821b00" providerId="ADAL" clId="{255F5B95-4A32-F446-A616-B18AFF195FA4}" dt="2020-01-29T22:29:45.611" v="1911" actId="14100"/>
        <pc:sldMkLst>
          <pc:docMk/>
          <pc:sldMk cId="2806683375" sldId="288"/>
        </pc:sldMkLst>
        <pc:spChg chg="del">
          <ac:chgData name="Stein S." userId="9aa5226f-2c95-49b9-8f51-57ed42821b00" providerId="ADAL" clId="{255F5B95-4A32-F446-A616-B18AFF195FA4}" dt="2020-01-29T22:25:09.464" v="1697" actId="478"/>
          <ac:spMkLst>
            <pc:docMk/>
            <pc:sldMk cId="2806683375" sldId="288"/>
            <ac:spMk id="3" creationId="{E8F54E0E-6986-B94C-870D-E528375069BA}"/>
          </ac:spMkLst>
        </pc:spChg>
        <pc:spChg chg="add del">
          <ac:chgData name="Stein S." userId="9aa5226f-2c95-49b9-8f51-57ed42821b00" providerId="ADAL" clId="{255F5B95-4A32-F446-A616-B18AFF195FA4}" dt="2020-01-29T22:25:15.932" v="1699"/>
          <ac:spMkLst>
            <pc:docMk/>
            <pc:sldMk cId="2806683375" sldId="288"/>
            <ac:spMk id="4" creationId="{688C8777-045B-0045-9812-B80140BF1DEE}"/>
          </ac:spMkLst>
        </pc:spChg>
        <pc:spChg chg="add del">
          <ac:chgData name="Stein S." userId="9aa5226f-2c95-49b9-8f51-57ed42821b00" providerId="ADAL" clId="{255F5B95-4A32-F446-A616-B18AFF195FA4}" dt="2020-01-29T22:25:27.614" v="1701"/>
          <ac:spMkLst>
            <pc:docMk/>
            <pc:sldMk cId="2806683375" sldId="288"/>
            <ac:spMk id="5" creationId="{38C3CF1C-AC26-2343-AFC6-51C99EE0BFE0}"/>
          </ac:spMkLst>
        </pc:spChg>
        <pc:spChg chg="add mod">
          <ac:chgData name="Stein S." userId="9aa5226f-2c95-49b9-8f51-57ed42821b00" providerId="ADAL" clId="{255F5B95-4A32-F446-A616-B18AFF195FA4}" dt="2020-01-29T22:29:45.611" v="1911" actId="14100"/>
          <ac:spMkLst>
            <pc:docMk/>
            <pc:sldMk cId="2806683375" sldId="288"/>
            <ac:spMk id="6" creationId="{89891747-5719-764F-BD62-F19E0067EDD4}"/>
          </ac:spMkLst>
        </pc:spChg>
      </pc:sldChg>
      <pc:sldChg chg="modSp add ord">
        <pc:chgData name="Stein S." userId="9aa5226f-2c95-49b9-8f51-57ed42821b00" providerId="ADAL" clId="{255F5B95-4A32-F446-A616-B18AFF195FA4}" dt="2020-01-29T22:21:19.489" v="1696" actId="20577"/>
        <pc:sldMkLst>
          <pc:docMk/>
          <pc:sldMk cId="3655162319" sldId="289"/>
        </pc:sldMkLst>
        <pc:spChg chg="mod">
          <ac:chgData name="Stein S." userId="9aa5226f-2c95-49b9-8f51-57ed42821b00" providerId="ADAL" clId="{255F5B95-4A32-F446-A616-B18AFF195FA4}" dt="2020-01-29T20:47:38.523" v="18" actId="20577"/>
          <ac:spMkLst>
            <pc:docMk/>
            <pc:sldMk cId="3655162319" sldId="289"/>
            <ac:spMk id="2" creationId="{84D0BEDB-A1D8-E941-8B42-CC25F31B0565}"/>
          </ac:spMkLst>
        </pc:spChg>
        <pc:spChg chg="mod">
          <ac:chgData name="Stein S." userId="9aa5226f-2c95-49b9-8f51-57ed42821b00" providerId="ADAL" clId="{255F5B95-4A32-F446-A616-B18AFF195FA4}" dt="2020-01-29T22:21:19.489" v="1696" actId="20577"/>
          <ac:spMkLst>
            <pc:docMk/>
            <pc:sldMk cId="3655162319" sldId="289"/>
            <ac:spMk id="3" creationId="{F78D32BF-A488-6941-8A28-2B5C64D39CD4}"/>
          </ac:spMkLst>
        </pc:spChg>
      </pc:sldChg>
      <pc:sldChg chg="modSp add ord">
        <pc:chgData name="Stein S." userId="9aa5226f-2c95-49b9-8f51-57ed42821b00" providerId="ADAL" clId="{255F5B95-4A32-F446-A616-B18AFF195FA4}" dt="2020-01-29T22:21:12.495" v="1673"/>
        <pc:sldMkLst>
          <pc:docMk/>
          <pc:sldMk cId="1961488125" sldId="290"/>
        </pc:sldMkLst>
        <pc:spChg chg="mod">
          <ac:chgData name="Stein S." userId="9aa5226f-2c95-49b9-8f51-57ed42821b00" providerId="ADAL" clId="{255F5B95-4A32-F446-A616-B18AFF195FA4}" dt="2020-01-29T22:19:39.368" v="1672" actId="20577"/>
          <ac:spMkLst>
            <pc:docMk/>
            <pc:sldMk cId="1961488125" sldId="290"/>
            <ac:spMk id="3" creationId="{F78D32BF-A488-6941-8A28-2B5C64D39CD4}"/>
          </ac:spMkLst>
        </pc:spChg>
      </pc:sldChg>
      <pc:sldChg chg="addSp modSp add">
        <pc:chgData name="Stein S." userId="9aa5226f-2c95-49b9-8f51-57ed42821b00" providerId="ADAL" clId="{255F5B95-4A32-F446-A616-B18AFF195FA4}" dt="2020-01-30T07:16:20.079" v="2664" actId="20577"/>
        <pc:sldMkLst>
          <pc:docMk/>
          <pc:sldMk cId="3887350382" sldId="291"/>
        </pc:sldMkLst>
        <pc:spChg chg="mod">
          <ac:chgData name="Stein S." userId="9aa5226f-2c95-49b9-8f51-57ed42821b00" providerId="ADAL" clId="{255F5B95-4A32-F446-A616-B18AFF195FA4}" dt="2020-01-30T07:10:28.915" v="2588" actId="20577"/>
          <ac:spMkLst>
            <pc:docMk/>
            <pc:sldMk cId="3887350382" sldId="291"/>
            <ac:spMk id="2" creationId="{076A9080-C1A8-2D4C-A7AD-EB1F5CEC29CE}"/>
          </ac:spMkLst>
        </pc:spChg>
        <pc:spChg chg="mod">
          <ac:chgData name="Stein S." userId="9aa5226f-2c95-49b9-8f51-57ed42821b00" providerId="ADAL" clId="{255F5B95-4A32-F446-A616-B18AFF195FA4}" dt="2020-01-30T07:10:48.466" v="2639" actId="20577"/>
          <ac:spMkLst>
            <pc:docMk/>
            <pc:sldMk cId="3887350382" sldId="291"/>
            <ac:spMk id="3" creationId="{84CA093B-C39E-9A48-BE49-2A4DBFB2ABB3}"/>
          </ac:spMkLst>
        </pc:spChg>
        <pc:spChg chg="add mod">
          <ac:chgData name="Stein S." userId="9aa5226f-2c95-49b9-8f51-57ed42821b00" providerId="ADAL" clId="{255F5B95-4A32-F446-A616-B18AFF195FA4}" dt="2020-01-30T07:10:17.832" v="2574" actId="1076"/>
          <ac:spMkLst>
            <pc:docMk/>
            <pc:sldMk cId="3887350382" sldId="291"/>
            <ac:spMk id="4" creationId="{BA29BC6C-6906-0747-BEF2-B179B45D8E59}"/>
          </ac:spMkLst>
        </pc:spChg>
        <pc:spChg chg="add mod">
          <ac:chgData name="Stein S." userId="9aa5226f-2c95-49b9-8f51-57ed42821b00" providerId="ADAL" clId="{255F5B95-4A32-F446-A616-B18AFF195FA4}" dt="2020-01-30T07:16:20.079" v="2664" actId="20577"/>
          <ac:spMkLst>
            <pc:docMk/>
            <pc:sldMk cId="3887350382" sldId="291"/>
            <ac:spMk id="5" creationId="{C67452BD-AF67-A94F-983A-B62FDA0F2A1F}"/>
          </ac:spMkLst>
        </pc:spChg>
      </pc:sldChg>
      <pc:sldChg chg="modSp add">
        <pc:chgData name="Stein S." userId="9aa5226f-2c95-49b9-8f51-57ed42821b00" providerId="ADAL" clId="{255F5B95-4A32-F446-A616-B18AFF195FA4}" dt="2020-01-30T20:18:18.261" v="2781" actId="20577"/>
        <pc:sldMkLst>
          <pc:docMk/>
          <pc:sldMk cId="2174709537" sldId="292"/>
        </pc:sldMkLst>
        <pc:spChg chg="mod">
          <ac:chgData name="Stein S." userId="9aa5226f-2c95-49b9-8f51-57ed42821b00" providerId="ADAL" clId="{255F5B95-4A32-F446-A616-B18AFF195FA4}" dt="2020-01-30T20:18:04.840" v="2750" actId="20577"/>
          <ac:spMkLst>
            <pc:docMk/>
            <pc:sldMk cId="2174709537" sldId="292"/>
            <ac:spMk id="2" creationId="{5DC458EF-4F93-EE45-84DC-B4231B01A6A6}"/>
          </ac:spMkLst>
        </pc:spChg>
        <pc:spChg chg="mod">
          <ac:chgData name="Stein S." userId="9aa5226f-2c95-49b9-8f51-57ed42821b00" providerId="ADAL" clId="{255F5B95-4A32-F446-A616-B18AFF195FA4}" dt="2020-01-30T20:18:18.261" v="2781" actId="20577"/>
          <ac:spMkLst>
            <pc:docMk/>
            <pc:sldMk cId="2174709537" sldId="292"/>
            <ac:spMk id="3" creationId="{5C066F25-A1AB-3348-8C89-EC6616212518}"/>
          </ac:spMkLst>
        </pc:spChg>
      </pc:sldChg>
      <pc:sldChg chg="modSp add">
        <pc:chgData name="Stein S." userId="9aa5226f-2c95-49b9-8f51-57ed42821b00" providerId="ADAL" clId="{255F5B95-4A32-F446-A616-B18AFF195FA4}" dt="2020-01-30T20:21:54.193" v="2793" actId="20577"/>
        <pc:sldMkLst>
          <pc:docMk/>
          <pc:sldMk cId="1736826825" sldId="293"/>
        </pc:sldMkLst>
        <pc:spChg chg="mod">
          <ac:chgData name="Stein S." userId="9aa5226f-2c95-49b9-8f51-57ed42821b00" providerId="ADAL" clId="{255F5B95-4A32-F446-A616-B18AFF195FA4}" dt="2020-01-30T20:21:54.193" v="2793" actId="20577"/>
          <ac:spMkLst>
            <pc:docMk/>
            <pc:sldMk cId="1736826825" sldId="293"/>
            <ac:spMk id="2" creationId="{19EA5909-B831-874C-8816-CFEFA881D19F}"/>
          </ac:spMkLst>
        </pc:spChg>
      </pc:sldChg>
      <pc:sldChg chg="modSp add">
        <pc:chgData name="Stein S." userId="9aa5226f-2c95-49b9-8f51-57ed42821b00" providerId="ADAL" clId="{255F5B95-4A32-F446-A616-B18AFF195FA4}" dt="2020-01-30T20:22:11.866" v="2819" actId="20577"/>
        <pc:sldMkLst>
          <pc:docMk/>
          <pc:sldMk cId="1466052965" sldId="294"/>
        </pc:sldMkLst>
        <pc:spChg chg="mod">
          <ac:chgData name="Stein S." userId="9aa5226f-2c95-49b9-8f51-57ed42821b00" providerId="ADAL" clId="{255F5B95-4A32-F446-A616-B18AFF195FA4}" dt="2020-01-30T20:22:11.866" v="2819" actId="20577"/>
          <ac:spMkLst>
            <pc:docMk/>
            <pc:sldMk cId="1466052965" sldId="294"/>
            <ac:spMk id="2" creationId="{F7A29CF1-C168-0B49-917A-1ABC3FA0C496}"/>
          </ac:spMkLst>
        </pc:spChg>
      </pc:sldChg>
      <pc:sldChg chg="modSp add">
        <pc:chgData name="Stein S." userId="9aa5226f-2c95-49b9-8f51-57ed42821b00" providerId="ADAL" clId="{255F5B95-4A32-F446-A616-B18AFF195FA4}" dt="2020-01-30T20:22:43.875" v="2827" actId="20577"/>
        <pc:sldMkLst>
          <pc:docMk/>
          <pc:sldMk cId="4211686255" sldId="295"/>
        </pc:sldMkLst>
        <pc:spChg chg="mod">
          <ac:chgData name="Stein S." userId="9aa5226f-2c95-49b9-8f51-57ed42821b00" providerId="ADAL" clId="{255F5B95-4A32-F446-A616-B18AFF195FA4}" dt="2020-01-30T20:22:43.875" v="2827" actId="20577"/>
          <ac:spMkLst>
            <pc:docMk/>
            <pc:sldMk cId="4211686255" sldId="295"/>
            <ac:spMk id="2" creationId="{F7A29CF1-C168-0B49-917A-1ABC3FA0C496}"/>
          </ac:spMkLst>
        </pc:spChg>
      </pc:sldChg>
      <pc:sldChg chg="modSp add">
        <pc:chgData name="Stein S." userId="9aa5226f-2c95-49b9-8f51-57ed42821b00" providerId="ADAL" clId="{255F5B95-4A32-F446-A616-B18AFF195FA4}" dt="2020-01-30T20:23:09.399" v="2838" actId="20577"/>
        <pc:sldMkLst>
          <pc:docMk/>
          <pc:sldMk cId="1817306295" sldId="296"/>
        </pc:sldMkLst>
        <pc:spChg chg="mod">
          <ac:chgData name="Stein S." userId="9aa5226f-2c95-49b9-8f51-57ed42821b00" providerId="ADAL" clId="{255F5B95-4A32-F446-A616-B18AFF195FA4}" dt="2020-01-30T20:23:09.399" v="2838" actId="20577"/>
          <ac:spMkLst>
            <pc:docMk/>
            <pc:sldMk cId="1817306295" sldId="296"/>
            <ac:spMk id="2" creationId="{2329E688-6A1E-D14B-951C-32B88BEDA7C6}"/>
          </ac:spMkLst>
        </pc:spChg>
      </pc:sldChg>
      <pc:sldChg chg="modSp add">
        <pc:chgData name="Stein S." userId="9aa5226f-2c95-49b9-8f51-57ed42821b00" providerId="ADAL" clId="{255F5B95-4A32-F446-A616-B18AFF195FA4}" dt="2020-01-30T20:23:18.732" v="2850" actId="20577"/>
        <pc:sldMkLst>
          <pc:docMk/>
          <pc:sldMk cId="3186730806" sldId="297"/>
        </pc:sldMkLst>
        <pc:spChg chg="mod">
          <ac:chgData name="Stein S." userId="9aa5226f-2c95-49b9-8f51-57ed42821b00" providerId="ADAL" clId="{255F5B95-4A32-F446-A616-B18AFF195FA4}" dt="2020-01-30T20:23:18.732" v="2850" actId="20577"/>
          <ac:spMkLst>
            <pc:docMk/>
            <pc:sldMk cId="3186730806" sldId="297"/>
            <ac:spMk id="2" creationId="{AFE137E1-3DB3-9E4E-A16D-D1B8D7B8D95E}"/>
          </ac:spMkLst>
        </pc:spChg>
      </pc:sldChg>
      <pc:sldChg chg="modSp add">
        <pc:chgData name="Stein S." userId="9aa5226f-2c95-49b9-8f51-57ed42821b00" providerId="ADAL" clId="{255F5B95-4A32-F446-A616-B18AFF195FA4}" dt="2020-01-30T20:29:07.992" v="2859" actId="20577"/>
        <pc:sldMkLst>
          <pc:docMk/>
          <pc:sldMk cId="3139628320" sldId="298"/>
        </pc:sldMkLst>
        <pc:spChg chg="mod">
          <ac:chgData name="Stein S." userId="9aa5226f-2c95-49b9-8f51-57ed42821b00" providerId="ADAL" clId="{255F5B95-4A32-F446-A616-B18AFF195FA4}" dt="2020-01-30T20:29:07.992" v="2859" actId="20577"/>
          <ac:spMkLst>
            <pc:docMk/>
            <pc:sldMk cId="3139628320" sldId="298"/>
            <ac:spMk id="2" creationId="{22816DA8-49FB-074E-850F-7CAE5830FE1A}"/>
          </ac:spMkLst>
        </pc:spChg>
      </pc:sldChg>
      <pc:sldChg chg="modSp add ord">
        <pc:chgData name="Stein S." userId="9aa5226f-2c95-49b9-8f51-57ed42821b00" providerId="ADAL" clId="{255F5B95-4A32-F446-A616-B18AFF195FA4}" dt="2020-01-30T20:41:14.431" v="2888"/>
        <pc:sldMkLst>
          <pc:docMk/>
          <pc:sldMk cId="2395724427" sldId="299"/>
        </pc:sldMkLst>
        <pc:spChg chg="mod">
          <ac:chgData name="Stein S." userId="9aa5226f-2c95-49b9-8f51-57ed42821b00" providerId="ADAL" clId="{255F5B95-4A32-F446-A616-B18AFF195FA4}" dt="2020-01-30T20:41:04.144" v="2886" actId="20577"/>
          <ac:spMkLst>
            <pc:docMk/>
            <pc:sldMk cId="2395724427" sldId="299"/>
            <ac:spMk id="2" creationId="{93D53E1F-0620-DE4F-B124-49C335B36325}"/>
          </ac:spMkLst>
        </pc:spChg>
      </pc:sldChg>
      <pc:sldChg chg="modSp add">
        <pc:chgData name="Stein S." userId="9aa5226f-2c95-49b9-8f51-57ed42821b00" providerId="ADAL" clId="{255F5B95-4A32-F446-A616-B18AFF195FA4}" dt="2020-01-30T20:41:51.703" v="2913" actId="5793"/>
        <pc:sldMkLst>
          <pc:docMk/>
          <pc:sldMk cId="722450420" sldId="300"/>
        </pc:sldMkLst>
        <pc:spChg chg="mod">
          <ac:chgData name="Stein S." userId="9aa5226f-2c95-49b9-8f51-57ed42821b00" providerId="ADAL" clId="{255F5B95-4A32-F446-A616-B18AFF195FA4}" dt="2020-01-30T20:41:51.703" v="2913" actId="5793"/>
          <ac:spMkLst>
            <pc:docMk/>
            <pc:sldMk cId="722450420" sldId="300"/>
            <ac:spMk id="2" creationId="{50FDFAEE-1DEB-7047-8A9A-B30254503776}"/>
          </ac:spMkLst>
        </pc:spChg>
      </pc:sldChg>
    </pc:docChg>
  </pc:docChgLst>
  <pc:docChgLst>
    <pc:chgData name="Stein S." userId="9aa5226f-2c95-49b9-8f51-57ed42821b00" providerId="ADAL" clId="{6F5B3670-B0B7-1540-8C21-69DB697A932D}"/>
    <pc:docChg chg="custSel addSld modSld">
      <pc:chgData name="Stein S." userId="9aa5226f-2c95-49b9-8f51-57ed42821b00" providerId="ADAL" clId="{6F5B3670-B0B7-1540-8C21-69DB697A932D}" dt="2020-01-29T12:12:28.308" v="907" actId="20577"/>
      <pc:docMkLst>
        <pc:docMk/>
      </pc:docMkLst>
      <pc:sldChg chg="delSp modSp modAnim">
        <pc:chgData name="Stein S." userId="9aa5226f-2c95-49b9-8f51-57ed42821b00" providerId="ADAL" clId="{6F5B3670-B0B7-1540-8C21-69DB697A932D}" dt="2020-01-29T12:05:58.142" v="539"/>
        <pc:sldMkLst>
          <pc:docMk/>
          <pc:sldMk cId="2311048342" sldId="284"/>
        </pc:sldMkLst>
        <pc:spChg chg="mod">
          <ac:chgData name="Stein S." userId="9aa5226f-2c95-49b9-8f51-57ed42821b00" providerId="ADAL" clId="{6F5B3670-B0B7-1540-8C21-69DB697A932D}" dt="2020-01-29T12:05:26.053" v="537" actId="20577"/>
          <ac:spMkLst>
            <pc:docMk/>
            <pc:sldMk cId="2311048342" sldId="284"/>
            <ac:spMk id="3" creationId="{27195B2C-C917-9E44-B6DB-C06F37D0C4B8}"/>
          </ac:spMkLst>
        </pc:spChg>
        <pc:picChg chg="del">
          <ac:chgData name="Stein S." userId="9aa5226f-2c95-49b9-8f51-57ed42821b00" providerId="ADAL" clId="{6F5B3670-B0B7-1540-8C21-69DB697A932D}" dt="2020-01-29T12:05:58.142" v="539"/>
          <ac:picMkLst>
            <pc:docMk/>
            <pc:sldMk cId="2311048342" sldId="284"/>
            <ac:picMk id="4" creationId="{C1A1E6FB-A1C9-2F49-9A1B-E492D362173F}"/>
          </ac:picMkLst>
        </pc:picChg>
      </pc:sldChg>
      <pc:sldChg chg="addSp delSp modSp modAnim">
        <pc:chgData name="Stein S." userId="9aa5226f-2c95-49b9-8f51-57ed42821b00" providerId="ADAL" clId="{6F5B3670-B0B7-1540-8C21-69DB697A932D}" dt="2020-01-29T12:06:06.621" v="543" actId="1076"/>
        <pc:sldMkLst>
          <pc:docMk/>
          <pc:sldMk cId="652389194" sldId="286"/>
        </pc:sldMkLst>
        <pc:spChg chg="mod">
          <ac:chgData name="Stein S." userId="9aa5226f-2c95-49b9-8f51-57ed42821b00" providerId="ADAL" clId="{6F5B3670-B0B7-1540-8C21-69DB697A932D}" dt="2020-01-29T11:49:38.827" v="10" actId="20577"/>
          <ac:spMkLst>
            <pc:docMk/>
            <pc:sldMk cId="652389194" sldId="286"/>
            <ac:spMk id="2" creationId="{AEC794C6-CFC0-5543-9F10-48F008E7F3C2}"/>
          </ac:spMkLst>
        </pc:spChg>
        <pc:spChg chg="mod">
          <ac:chgData name="Stein S." userId="9aa5226f-2c95-49b9-8f51-57ed42821b00" providerId="ADAL" clId="{6F5B3670-B0B7-1540-8C21-69DB697A932D}" dt="2020-01-29T12:04:27.860" v="535" actId="20577"/>
          <ac:spMkLst>
            <pc:docMk/>
            <pc:sldMk cId="652389194" sldId="286"/>
            <ac:spMk id="3" creationId="{02937D2D-7165-5549-963A-9BC02FA8CC3F}"/>
          </ac:spMkLst>
        </pc:spChg>
        <pc:picChg chg="add del mod">
          <ac:chgData name="Stein S." userId="9aa5226f-2c95-49b9-8f51-57ed42821b00" providerId="ADAL" clId="{6F5B3670-B0B7-1540-8C21-69DB697A932D}" dt="2020-01-29T12:06:01.347" v="540" actId="478"/>
          <ac:picMkLst>
            <pc:docMk/>
            <pc:sldMk cId="652389194" sldId="286"/>
            <ac:picMk id="4" creationId="{B05EA302-6B6E-8648-A2C9-C44D208A01C7}"/>
          </ac:picMkLst>
        </pc:picChg>
        <pc:picChg chg="add del mod">
          <ac:chgData name="Stein S." userId="9aa5226f-2c95-49b9-8f51-57ed42821b00" providerId="ADAL" clId="{6F5B3670-B0B7-1540-8C21-69DB697A932D}" dt="2020-01-29T12:06:02.616" v="541" actId="478"/>
          <ac:picMkLst>
            <pc:docMk/>
            <pc:sldMk cId="652389194" sldId="286"/>
            <ac:picMk id="5" creationId="{7B19EBC3-7B2A-AB42-94B7-203A9D1F7CB5}"/>
          </ac:picMkLst>
        </pc:picChg>
        <pc:picChg chg="add mod">
          <ac:chgData name="Stein S." userId="9aa5226f-2c95-49b9-8f51-57ed42821b00" providerId="ADAL" clId="{6F5B3670-B0B7-1540-8C21-69DB697A932D}" dt="2020-01-29T12:06:06.621" v="543" actId="1076"/>
          <ac:picMkLst>
            <pc:docMk/>
            <pc:sldMk cId="652389194" sldId="286"/>
            <ac:picMk id="6" creationId="{28F96D7E-24FD-4045-9E08-5BC1CCDF88C9}"/>
          </ac:picMkLst>
        </pc:picChg>
      </pc:sldChg>
      <pc:sldChg chg="modSp add">
        <pc:chgData name="Stein S." userId="9aa5226f-2c95-49b9-8f51-57ed42821b00" providerId="ADAL" clId="{6F5B3670-B0B7-1540-8C21-69DB697A932D}" dt="2020-01-29T12:09:07.679" v="850" actId="20577"/>
        <pc:sldMkLst>
          <pc:docMk/>
          <pc:sldMk cId="913502661" sldId="287"/>
        </pc:sldMkLst>
        <pc:spChg chg="mod">
          <ac:chgData name="Stein S." userId="9aa5226f-2c95-49b9-8f51-57ed42821b00" providerId="ADAL" clId="{6F5B3670-B0B7-1540-8C21-69DB697A932D}" dt="2020-01-29T12:06:36.743" v="609" actId="20577"/>
          <ac:spMkLst>
            <pc:docMk/>
            <pc:sldMk cId="913502661" sldId="287"/>
            <ac:spMk id="2" creationId="{056A40B6-2921-594D-89BD-0769EDBC9D60}"/>
          </ac:spMkLst>
        </pc:spChg>
        <pc:spChg chg="mod">
          <ac:chgData name="Stein S." userId="9aa5226f-2c95-49b9-8f51-57ed42821b00" providerId="ADAL" clId="{6F5B3670-B0B7-1540-8C21-69DB697A932D}" dt="2020-01-29T12:09:07.679" v="850" actId="20577"/>
          <ac:spMkLst>
            <pc:docMk/>
            <pc:sldMk cId="913502661" sldId="287"/>
            <ac:spMk id="3" creationId="{F0082048-AFAD-364A-BBA8-B5CBB6094CE4}"/>
          </ac:spMkLst>
        </pc:spChg>
      </pc:sldChg>
      <pc:sldChg chg="modSp add">
        <pc:chgData name="Stein S." userId="9aa5226f-2c95-49b9-8f51-57ed42821b00" providerId="ADAL" clId="{6F5B3670-B0B7-1540-8C21-69DB697A932D}" dt="2020-01-29T12:12:28.308" v="907" actId="20577"/>
        <pc:sldMkLst>
          <pc:docMk/>
          <pc:sldMk cId="2806683375" sldId="288"/>
        </pc:sldMkLst>
        <pc:spChg chg="mod">
          <ac:chgData name="Stein S." userId="9aa5226f-2c95-49b9-8f51-57ed42821b00" providerId="ADAL" clId="{6F5B3670-B0B7-1540-8C21-69DB697A932D}" dt="2020-01-29T12:12:28.308" v="907" actId="20577"/>
          <ac:spMkLst>
            <pc:docMk/>
            <pc:sldMk cId="2806683375" sldId="288"/>
            <ac:spMk id="2" creationId="{61D5B512-34DE-8042-8094-9356BF939A35}"/>
          </ac:spMkLst>
        </pc:spChg>
      </pc:sldChg>
    </pc:docChg>
  </pc:docChgLst>
  <pc:docChgLst>
    <pc:chgData name="Stein S." userId="9aa5226f-2c95-49b9-8f51-57ed42821b00" providerId="ADAL" clId="{05599B05-16CF-2249-A115-2D05D52FDC59}"/>
    <pc:docChg chg="custSel addSld delSld modSld">
      <pc:chgData name="Stein S." userId="9aa5226f-2c95-49b9-8f51-57ed42821b00" providerId="ADAL" clId="{05599B05-16CF-2249-A115-2D05D52FDC59}" dt="2020-02-02T17:00:17.953" v="852" actId="20577"/>
      <pc:docMkLst>
        <pc:docMk/>
      </pc:docMkLst>
      <pc:sldChg chg="modSp">
        <pc:chgData name="Stein S." userId="9aa5226f-2c95-49b9-8f51-57ed42821b00" providerId="ADAL" clId="{05599B05-16CF-2249-A115-2D05D52FDC59}" dt="2020-02-02T17:00:17.953" v="852" actId="20577"/>
        <pc:sldMkLst>
          <pc:docMk/>
          <pc:sldMk cId="4109671205" sldId="257"/>
        </pc:sldMkLst>
        <pc:spChg chg="mod">
          <ac:chgData name="Stein S." userId="9aa5226f-2c95-49b9-8f51-57ed42821b00" providerId="ADAL" clId="{05599B05-16CF-2249-A115-2D05D52FDC59}" dt="2020-01-30T20:46:47.857" v="21" actId="20577"/>
          <ac:spMkLst>
            <pc:docMk/>
            <pc:sldMk cId="4109671205" sldId="257"/>
            <ac:spMk id="11" creationId="{00000000-0000-0000-0000-000000000000}"/>
          </ac:spMkLst>
        </pc:spChg>
        <pc:spChg chg="mod">
          <ac:chgData name="Stein S." userId="9aa5226f-2c95-49b9-8f51-57ed42821b00" providerId="ADAL" clId="{05599B05-16CF-2249-A115-2D05D52FDC59}" dt="2020-02-02T17:00:17.953" v="852" actId="20577"/>
          <ac:spMkLst>
            <pc:docMk/>
            <pc:sldMk cId="4109671205" sldId="257"/>
            <ac:spMk id="12" creationId="{00000000-0000-0000-0000-000000000000}"/>
          </ac:spMkLst>
        </pc:spChg>
      </pc:sldChg>
      <pc:sldChg chg="addSp delSp modSp delAnim">
        <pc:chgData name="Stein S." userId="9aa5226f-2c95-49b9-8f51-57ed42821b00" providerId="ADAL" clId="{05599B05-16CF-2249-A115-2D05D52FDC59}" dt="2020-01-30T20:48:47.524" v="27" actId="478"/>
        <pc:sldMkLst>
          <pc:docMk/>
          <pc:sldMk cId="3168268500" sldId="266"/>
        </pc:sldMkLst>
        <pc:spChg chg="add del mod">
          <ac:chgData name="Stein S." userId="9aa5226f-2c95-49b9-8f51-57ed42821b00" providerId="ADAL" clId="{05599B05-16CF-2249-A115-2D05D52FDC59}" dt="2020-01-30T20:48:47.524" v="27" actId="478"/>
          <ac:spMkLst>
            <pc:docMk/>
            <pc:sldMk cId="3168268500" sldId="266"/>
            <ac:spMk id="3" creationId="{9B23218C-B3D1-D742-A60B-11971B962617}"/>
          </ac:spMkLst>
        </pc:spChg>
        <pc:spChg chg="del">
          <ac:chgData name="Stein S." userId="9aa5226f-2c95-49b9-8f51-57ed42821b00" providerId="ADAL" clId="{05599B05-16CF-2249-A115-2D05D52FDC59}" dt="2020-01-30T20:48:46.090" v="26" actId="478"/>
          <ac:spMkLst>
            <pc:docMk/>
            <pc:sldMk cId="3168268500" sldId="266"/>
            <ac:spMk id="8" creationId="{00000000-0000-0000-0000-000000000000}"/>
          </ac:spMkLst>
        </pc:spChg>
      </pc:sldChg>
      <pc:sldChg chg="del">
        <pc:chgData name="Stein S." userId="9aa5226f-2c95-49b9-8f51-57ed42821b00" providerId="ADAL" clId="{05599B05-16CF-2249-A115-2D05D52FDC59}" dt="2020-01-30T20:49:04.971" v="58" actId="2696"/>
        <pc:sldMkLst>
          <pc:docMk/>
          <pc:sldMk cId="2605637889" sldId="281"/>
        </pc:sldMkLst>
      </pc:sldChg>
      <pc:sldChg chg="addSp modSp modAnim">
        <pc:chgData name="Stein S." userId="9aa5226f-2c95-49b9-8f51-57ed42821b00" providerId="ADAL" clId="{05599B05-16CF-2249-A115-2D05D52FDC59}" dt="2020-02-02T16:54:36.813" v="648" actId="2711"/>
        <pc:sldMkLst>
          <pc:docMk/>
          <pc:sldMk cId="569011159" sldId="282"/>
        </pc:sldMkLst>
        <pc:spChg chg="mod">
          <ac:chgData name="Stein S." userId="9aa5226f-2c95-49b9-8f51-57ed42821b00" providerId="ADAL" clId="{05599B05-16CF-2249-A115-2D05D52FDC59}" dt="2020-01-30T20:48:52.409" v="39" actId="20577"/>
          <ac:spMkLst>
            <pc:docMk/>
            <pc:sldMk cId="569011159" sldId="282"/>
            <ac:spMk id="2" creationId="{56BAB9FD-00D0-884D-A1DE-56DFC9F1541B}"/>
          </ac:spMkLst>
        </pc:spChg>
        <pc:spChg chg="mod">
          <ac:chgData name="Stein S." userId="9aa5226f-2c95-49b9-8f51-57ed42821b00" providerId="ADAL" clId="{05599B05-16CF-2249-A115-2D05D52FDC59}" dt="2020-01-30T20:49:23.762" v="104" actId="20577"/>
          <ac:spMkLst>
            <pc:docMk/>
            <pc:sldMk cId="569011159" sldId="282"/>
            <ac:spMk id="3" creationId="{A7811F47-E632-4148-929A-FE5C2F313FCF}"/>
          </ac:spMkLst>
        </pc:spChg>
        <pc:spChg chg="add mod">
          <ac:chgData name="Stein S." userId="9aa5226f-2c95-49b9-8f51-57ed42821b00" providerId="ADAL" clId="{05599B05-16CF-2249-A115-2D05D52FDC59}" dt="2020-02-02T16:54:36.813" v="648" actId="2711"/>
          <ac:spMkLst>
            <pc:docMk/>
            <pc:sldMk cId="569011159" sldId="282"/>
            <ac:spMk id="5" creationId="{0CD297A5-EB81-E84A-885F-91C4D91D6CF5}"/>
          </ac:spMkLst>
        </pc:spChg>
        <pc:spChg chg="mod">
          <ac:chgData name="Stein S." userId="9aa5226f-2c95-49b9-8f51-57ed42821b00" providerId="ADAL" clId="{05599B05-16CF-2249-A115-2D05D52FDC59}" dt="2020-02-02T16:47:18.901" v="290" actId="20577"/>
          <ac:spMkLst>
            <pc:docMk/>
            <pc:sldMk cId="569011159" sldId="282"/>
            <ac:spMk id="8" creationId="{231936AA-B733-DD41-B1D8-561250818C4C}"/>
          </ac:spMkLst>
        </pc:spChg>
      </pc:sldChg>
      <pc:sldChg chg="del">
        <pc:chgData name="Stein S." userId="9aa5226f-2c95-49b9-8f51-57ed42821b00" providerId="ADAL" clId="{05599B05-16CF-2249-A115-2D05D52FDC59}" dt="2020-01-30T20:49:04.846" v="42" actId="2696"/>
        <pc:sldMkLst>
          <pc:docMk/>
          <pc:sldMk cId="2311048342" sldId="284"/>
        </pc:sldMkLst>
      </pc:sldChg>
      <pc:sldChg chg="modSp add">
        <pc:chgData name="Stein S." userId="9aa5226f-2c95-49b9-8f51-57ed42821b00" providerId="ADAL" clId="{05599B05-16CF-2249-A115-2D05D52FDC59}" dt="2020-01-30T20:50:33.367" v="114" actId="20577"/>
        <pc:sldMkLst>
          <pc:docMk/>
          <pc:sldMk cId="2740660247" sldId="284"/>
        </pc:sldMkLst>
        <pc:spChg chg="mod">
          <ac:chgData name="Stein S." userId="9aa5226f-2c95-49b9-8f51-57ed42821b00" providerId="ADAL" clId="{05599B05-16CF-2249-A115-2D05D52FDC59}" dt="2020-01-30T20:49:54.888" v="113" actId="20577"/>
          <ac:spMkLst>
            <pc:docMk/>
            <pc:sldMk cId="2740660247" sldId="284"/>
            <ac:spMk id="2" creationId="{56BAB9FD-00D0-884D-A1DE-56DFC9F1541B}"/>
          </ac:spMkLst>
        </pc:spChg>
        <pc:spChg chg="mod">
          <ac:chgData name="Stein S." userId="9aa5226f-2c95-49b9-8f51-57ed42821b00" providerId="ADAL" clId="{05599B05-16CF-2249-A115-2D05D52FDC59}" dt="2020-01-30T20:50:33.367" v="114" actId="20577"/>
          <ac:spMkLst>
            <pc:docMk/>
            <pc:sldMk cId="2740660247" sldId="284"/>
            <ac:spMk id="3" creationId="{A7811F47-E632-4148-929A-FE5C2F313FCF}"/>
          </ac:spMkLst>
        </pc:spChg>
      </pc:sldChg>
      <pc:sldChg chg="del">
        <pc:chgData name="Stein S." userId="9aa5226f-2c95-49b9-8f51-57ed42821b00" providerId="ADAL" clId="{05599B05-16CF-2249-A115-2D05D52FDC59}" dt="2020-01-30T20:49:04.828" v="41" actId="2696"/>
        <pc:sldMkLst>
          <pc:docMk/>
          <pc:sldMk cId="3180736615" sldId="285"/>
        </pc:sldMkLst>
      </pc:sldChg>
      <pc:sldChg chg="modSp add">
        <pc:chgData name="Stein S." userId="9aa5226f-2c95-49b9-8f51-57ed42821b00" providerId="ADAL" clId="{05599B05-16CF-2249-A115-2D05D52FDC59}" dt="2020-01-30T20:51:05.543" v="136" actId="20577"/>
        <pc:sldMkLst>
          <pc:docMk/>
          <pc:sldMk cId="3628984291" sldId="285"/>
        </pc:sldMkLst>
        <pc:spChg chg="mod">
          <ac:chgData name="Stein S." userId="9aa5226f-2c95-49b9-8f51-57ed42821b00" providerId="ADAL" clId="{05599B05-16CF-2249-A115-2D05D52FDC59}" dt="2020-01-30T20:51:05.543" v="136" actId="20577"/>
          <ac:spMkLst>
            <pc:docMk/>
            <pc:sldMk cId="3628984291" sldId="285"/>
            <ac:spMk id="2" creationId="{56BAB9FD-00D0-884D-A1DE-56DFC9F1541B}"/>
          </ac:spMkLst>
        </pc:spChg>
      </pc:sldChg>
      <pc:sldChg chg="del">
        <pc:chgData name="Stein S." userId="9aa5226f-2c95-49b9-8f51-57ed42821b00" providerId="ADAL" clId="{05599B05-16CF-2249-A115-2D05D52FDC59}" dt="2020-01-30T20:49:04.881" v="44" actId="2696"/>
        <pc:sldMkLst>
          <pc:docMk/>
          <pc:sldMk cId="652389194" sldId="286"/>
        </pc:sldMkLst>
      </pc:sldChg>
      <pc:sldChg chg="modSp add">
        <pc:chgData name="Stein S." userId="9aa5226f-2c95-49b9-8f51-57ed42821b00" providerId="ADAL" clId="{05599B05-16CF-2249-A115-2D05D52FDC59}" dt="2020-01-30T20:51:11.969" v="154" actId="20577"/>
        <pc:sldMkLst>
          <pc:docMk/>
          <pc:sldMk cId="1578316373" sldId="286"/>
        </pc:sldMkLst>
        <pc:spChg chg="mod">
          <ac:chgData name="Stein S." userId="9aa5226f-2c95-49b9-8f51-57ed42821b00" providerId="ADAL" clId="{05599B05-16CF-2249-A115-2D05D52FDC59}" dt="2020-01-30T20:51:11.969" v="154" actId="20577"/>
          <ac:spMkLst>
            <pc:docMk/>
            <pc:sldMk cId="1578316373" sldId="286"/>
            <ac:spMk id="2" creationId="{56BAB9FD-00D0-884D-A1DE-56DFC9F1541B}"/>
          </ac:spMkLst>
        </pc:spChg>
      </pc:sldChg>
      <pc:sldChg chg="del">
        <pc:chgData name="Stein S." userId="9aa5226f-2c95-49b9-8f51-57ed42821b00" providerId="ADAL" clId="{05599B05-16CF-2249-A115-2D05D52FDC59}" dt="2020-01-30T20:49:04.860" v="43" actId="2696"/>
        <pc:sldMkLst>
          <pc:docMk/>
          <pc:sldMk cId="913502661" sldId="287"/>
        </pc:sldMkLst>
      </pc:sldChg>
      <pc:sldChg chg="modSp add">
        <pc:chgData name="Stein S." userId="9aa5226f-2c95-49b9-8f51-57ed42821b00" providerId="ADAL" clId="{05599B05-16CF-2249-A115-2D05D52FDC59}" dt="2020-01-30T20:51:37.434" v="177" actId="20577"/>
        <pc:sldMkLst>
          <pc:docMk/>
          <pc:sldMk cId="1006913794" sldId="287"/>
        </pc:sldMkLst>
        <pc:spChg chg="mod">
          <ac:chgData name="Stein S." userId="9aa5226f-2c95-49b9-8f51-57ed42821b00" providerId="ADAL" clId="{05599B05-16CF-2249-A115-2D05D52FDC59}" dt="2020-01-30T20:51:37.434" v="177" actId="20577"/>
          <ac:spMkLst>
            <pc:docMk/>
            <pc:sldMk cId="1006913794" sldId="287"/>
            <ac:spMk id="2" creationId="{56BAB9FD-00D0-884D-A1DE-56DFC9F1541B}"/>
          </ac:spMkLst>
        </pc:spChg>
      </pc:sldChg>
      <pc:sldChg chg="modSp add">
        <pc:chgData name="Stein S." userId="9aa5226f-2c95-49b9-8f51-57ed42821b00" providerId="ADAL" clId="{05599B05-16CF-2249-A115-2D05D52FDC59}" dt="2020-01-30T20:51:48.479" v="191" actId="20577"/>
        <pc:sldMkLst>
          <pc:docMk/>
          <pc:sldMk cId="1246893901" sldId="288"/>
        </pc:sldMkLst>
        <pc:spChg chg="mod">
          <ac:chgData name="Stein S." userId="9aa5226f-2c95-49b9-8f51-57ed42821b00" providerId="ADAL" clId="{05599B05-16CF-2249-A115-2D05D52FDC59}" dt="2020-01-30T20:51:48.479" v="191" actId="20577"/>
          <ac:spMkLst>
            <pc:docMk/>
            <pc:sldMk cId="1246893901" sldId="288"/>
            <ac:spMk id="2" creationId="{56BAB9FD-00D0-884D-A1DE-56DFC9F1541B}"/>
          </ac:spMkLst>
        </pc:spChg>
      </pc:sldChg>
      <pc:sldChg chg="del">
        <pc:chgData name="Stein S." userId="9aa5226f-2c95-49b9-8f51-57ed42821b00" providerId="ADAL" clId="{05599B05-16CF-2249-A115-2D05D52FDC59}" dt="2020-01-30T20:49:04.895" v="45" actId="2696"/>
        <pc:sldMkLst>
          <pc:docMk/>
          <pc:sldMk cId="2806683375" sldId="288"/>
        </pc:sldMkLst>
      </pc:sldChg>
      <pc:sldChg chg="del">
        <pc:chgData name="Stein S." userId="9aa5226f-2c95-49b9-8f51-57ed42821b00" providerId="ADAL" clId="{05599B05-16CF-2249-A115-2D05D52FDC59}" dt="2020-01-30T20:49:04.962" v="56" actId="2696"/>
        <pc:sldMkLst>
          <pc:docMk/>
          <pc:sldMk cId="3655162319" sldId="289"/>
        </pc:sldMkLst>
      </pc:sldChg>
      <pc:sldChg chg="modSp add">
        <pc:chgData name="Stein S." userId="9aa5226f-2c95-49b9-8f51-57ed42821b00" providerId="ADAL" clId="{05599B05-16CF-2249-A115-2D05D52FDC59}" dt="2020-01-30T20:51:54.743" v="201" actId="20577"/>
        <pc:sldMkLst>
          <pc:docMk/>
          <pc:sldMk cId="4248774020" sldId="289"/>
        </pc:sldMkLst>
        <pc:spChg chg="mod">
          <ac:chgData name="Stein S." userId="9aa5226f-2c95-49b9-8f51-57ed42821b00" providerId="ADAL" clId="{05599B05-16CF-2249-A115-2D05D52FDC59}" dt="2020-01-30T20:51:54.743" v="201" actId="20577"/>
          <ac:spMkLst>
            <pc:docMk/>
            <pc:sldMk cId="4248774020" sldId="289"/>
            <ac:spMk id="2" creationId="{56BAB9FD-00D0-884D-A1DE-56DFC9F1541B}"/>
          </ac:spMkLst>
        </pc:spChg>
      </pc:sldChg>
      <pc:sldChg chg="modSp add">
        <pc:chgData name="Stein S." userId="9aa5226f-2c95-49b9-8f51-57ed42821b00" providerId="ADAL" clId="{05599B05-16CF-2249-A115-2D05D52FDC59}" dt="2020-01-30T20:52:06.524" v="211" actId="20577"/>
        <pc:sldMkLst>
          <pc:docMk/>
          <pc:sldMk cId="1293738774" sldId="290"/>
        </pc:sldMkLst>
        <pc:spChg chg="mod">
          <ac:chgData name="Stein S." userId="9aa5226f-2c95-49b9-8f51-57ed42821b00" providerId="ADAL" clId="{05599B05-16CF-2249-A115-2D05D52FDC59}" dt="2020-01-30T20:52:06.524" v="211" actId="20577"/>
          <ac:spMkLst>
            <pc:docMk/>
            <pc:sldMk cId="1293738774" sldId="290"/>
            <ac:spMk id="2" creationId="{56BAB9FD-00D0-884D-A1DE-56DFC9F1541B}"/>
          </ac:spMkLst>
        </pc:spChg>
      </pc:sldChg>
      <pc:sldChg chg="del">
        <pc:chgData name="Stein S." userId="9aa5226f-2c95-49b9-8f51-57ed42821b00" providerId="ADAL" clId="{05599B05-16CF-2249-A115-2D05D52FDC59}" dt="2020-01-30T20:49:04.967" v="57" actId="2696"/>
        <pc:sldMkLst>
          <pc:docMk/>
          <pc:sldMk cId="1961488125" sldId="290"/>
        </pc:sldMkLst>
      </pc:sldChg>
      <pc:sldChg chg="del">
        <pc:chgData name="Stein S." userId="9aa5226f-2c95-49b9-8f51-57ed42821b00" providerId="ADAL" clId="{05599B05-16CF-2249-A115-2D05D52FDC59}" dt="2020-01-30T20:49:04.902" v="46" actId="2696"/>
        <pc:sldMkLst>
          <pc:docMk/>
          <pc:sldMk cId="3887350382" sldId="291"/>
        </pc:sldMkLst>
      </pc:sldChg>
      <pc:sldChg chg="modSp add">
        <pc:chgData name="Stein S." userId="9aa5226f-2c95-49b9-8f51-57ed42821b00" providerId="ADAL" clId="{05599B05-16CF-2249-A115-2D05D52FDC59}" dt="2020-01-30T20:52:28.327" v="220" actId="20577"/>
        <pc:sldMkLst>
          <pc:docMk/>
          <pc:sldMk cId="4031721250" sldId="291"/>
        </pc:sldMkLst>
        <pc:spChg chg="mod">
          <ac:chgData name="Stein S." userId="9aa5226f-2c95-49b9-8f51-57ed42821b00" providerId="ADAL" clId="{05599B05-16CF-2249-A115-2D05D52FDC59}" dt="2020-01-30T20:52:28.327" v="220" actId="20577"/>
          <ac:spMkLst>
            <pc:docMk/>
            <pc:sldMk cId="4031721250" sldId="291"/>
            <ac:spMk id="2" creationId="{56BAB9FD-00D0-884D-A1DE-56DFC9F1541B}"/>
          </ac:spMkLst>
        </pc:spChg>
      </pc:sldChg>
      <pc:sldChg chg="del">
        <pc:chgData name="Stein S." userId="9aa5226f-2c95-49b9-8f51-57ed42821b00" providerId="ADAL" clId="{05599B05-16CF-2249-A115-2D05D52FDC59}" dt="2020-01-30T20:49:04.907" v="47" actId="2696"/>
        <pc:sldMkLst>
          <pc:docMk/>
          <pc:sldMk cId="2174709537" sldId="292"/>
        </pc:sldMkLst>
      </pc:sldChg>
      <pc:sldChg chg="modSp add">
        <pc:chgData name="Stein S." userId="9aa5226f-2c95-49b9-8f51-57ed42821b00" providerId="ADAL" clId="{05599B05-16CF-2249-A115-2D05D52FDC59}" dt="2020-01-30T20:56:08.727" v="251" actId="20577"/>
        <pc:sldMkLst>
          <pc:docMk/>
          <pc:sldMk cId="2242403691" sldId="292"/>
        </pc:sldMkLst>
        <pc:spChg chg="mod">
          <ac:chgData name="Stein S." userId="9aa5226f-2c95-49b9-8f51-57ed42821b00" providerId="ADAL" clId="{05599B05-16CF-2249-A115-2D05D52FDC59}" dt="2020-01-30T20:56:08.727" v="251" actId="20577"/>
          <ac:spMkLst>
            <pc:docMk/>
            <pc:sldMk cId="2242403691" sldId="292"/>
            <ac:spMk id="2" creationId="{56BAB9FD-00D0-884D-A1DE-56DFC9F1541B}"/>
          </ac:spMkLst>
        </pc:spChg>
      </pc:sldChg>
      <pc:sldChg chg="del">
        <pc:chgData name="Stein S." userId="9aa5226f-2c95-49b9-8f51-57ed42821b00" providerId="ADAL" clId="{05599B05-16CF-2249-A115-2D05D52FDC59}" dt="2020-01-30T20:49:04.912" v="48" actId="2696"/>
        <pc:sldMkLst>
          <pc:docMk/>
          <pc:sldMk cId="1736826825" sldId="293"/>
        </pc:sldMkLst>
      </pc:sldChg>
      <pc:sldChg chg="modSp add">
        <pc:chgData name="Stein S." userId="9aa5226f-2c95-49b9-8f51-57ed42821b00" providerId="ADAL" clId="{05599B05-16CF-2249-A115-2D05D52FDC59}" dt="2020-01-30T20:56:30.713" v="273" actId="20577"/>
        <pc:sldMkLst>
          <pc:docMk/>
          <pc:sldMk cId="3650143589" sldId="293"/>
        </pc:sldMkLst>
        <pc:spChg chg="mod">
          <ac:chgData name="Stein S." userId="9aa5226f-2c95-49b9-8f51-57ed42821b00" providerId="ADAL" clId="{05599B05-16CF-2249-A115-2D05D52FDC59}" dt="2020-01-30T20:56:30.713" v="273" actId="20577"/>
          <ac:spMkLst>
            <pc:docMk/>
            <pc:sldMk cId="3650143589" sldId="293"/>
            <ac:spMk id="2" creationId="{56BAB9FD-00D0-884D-A1DE-56DFC9F1541B}"/>
          </ac:spMkLst>
        </pc:spChg>
      </pc:sldChg>
      <pc:sldChg chg="del">
        <pc:chgData name="Stein S." userId="9aa5226f-2c95-49b9-8f51-57ed42821b00" providerId="ADAL" clId="{05599B05-16CF-2249-A115-2D05D52FDC59}" dt="2020-01-30T20:49:04.917" v="49" actId="2696"/>
        <pc:sldMkLst>
          <pc:docMk/>
          <pc:sldMk cId="1466052965" sldId="294"/>
        </pc:sldMkLst>
      </pc:sldChg>
      <pc:sldChg chg="addSp modSp">
        <pc:chgData name="Stein S." userId="9aa5226f-2c95-49b9-8f51-57ed42821b00" providerId="ADAL" clId="{05599B05-16CF-2249-A115-2D05D52FDC59}" dt="2020-02-02T16:56:14.651" v="843" actId="2711"/>
        <pc:sldMkLst>
          <pc:docMk/>
          <pc:sldMk cId="1690437821" sldId="294"/>
        </pc:sldMkLst>
        <pc:spChg chg="add mod">
          <ac:chgData name="Stein S." userId="9aa5226f-2c95-49b9-8f51-57ed42821b00" providerId="ADAL" clId="{05599B05-16CF-2249-A115-2D05D52FDC59}" dt="2020-02-02T16:56:14.651" v="843" actId="2711"/>
          <ac:spMkLst>
            <pc:docMk/>
            <pc:sldMk cId="1690437821" sldId="294"/>
            <ac:spMk id="5" creationId="{0E20143C-D483-E647-8520-ADF72ECB1DA5}"/>
          </ac:spMkLst>
        </pc:spChg>
      </pc:sldChg>
      <pc:sldChg chg="del">
        <pc:chgData name="Stein S." userId="9aa5226f-2c95-49b9-8f51-57ed42821b00" providerId="ADAL" clId="{05599B05-16CF-2249-A115-2D05D52FDC59}" dt="2020-01-30T20:49:04.923" v="50" actId="2696"/>
        <pc:sldMkLst>
          <pc:docMk/>
          <pc:sldMk cId="4211686255" sldId="295"/>
        </pc:sldMkLst>
      </pc:sldChg>
      <pc:sldChg chg="del">
        <pc:chgData name="Stein S." userId="9aa5226f-2c95-49b9-8f51-57ed42821b00" providerId="ADAL" clId="{05599B05-16CF-2249-A115-2D05D52FDC59}" dt="2020-01-30T20:49:04.928" v="51" actId="2696"/>
        <pc:sldMkLst>
          <pc:docMk/>
          <pc:sldMk cId="1817306295" sldId="296"/>
        </pc:sldMkLst>
      </pc:sldChg>
      <pc:sldChg chg="del">
        <pc:chgData name="Stein S." userId="9aa5226f-2c95-49b9-8f51-57ed42821b00" providerId="ADAL" clId="{05599B05-16CF-2249-A115-2D05D52FDC59}" dt="2020-01-30T20:49:04.933" v="52" actId="2696"/>
        <pc:sldMkLst>
          <pc:docMk/>
          <pc:sldMk cId="3186730806" sldId="297"/>
        </pc:sldMkLst>
      </pc:sldChg>
      <pc:sldChg chg="del">
        <pc:chgData name="Stein S." userId="9aa5226f-2c95-49b9-8f51-57ed42821b00" providerId="ADAL" clId="{05599B05-16CF-2249-A115-2D05D52FDC59}" dt="2020-01-30T20:49:04.939" v="53" actId="2696"/>
        <pc:sldMkLst>
          <pc:docMk/>
          <pc:sldMk cId="3139628320" sldId="298"/>
        </pc:sldMkLst>
      </pc:sldChg>
      <pc:sldChg chg="del">
        <pc:chgData name="Stein S." userId="9aa5226f-2c95-49b9-8f51-57ed42821b00" providerId="ADAL" clId="{05599B05-16CF-2249-A115-2D05D52FDC59}" dt="2020-01-30T20:49:04.944" v="54" actId="2696"/>
        <pc:sldMkLst>
          <pc:docMk/>
          <pc:sldMk cId="2395724427" sldId="299"/>
        </pc:sldMkLst>
      </pc:sldChg>
      <pc:sldChg chg="del">
        <pc:chgData name="Stein S." userId="9aa5226f-2c95-49b9-8f51-57ed42821b00" providerId="ADAL" clId="{05599B05-16CF-2249-A115-2D05D52FDC59}" dt="2020-01-30T20:49:04.953" v="55" actId="2696"/>
        <pc:sldMkLst>
          <pc:docMk/>
          <pc:sldMk cId="722450420" sldId="300"/>
        </pc:sldMkLst>
      </pc:sldChg>
    </pc:docChg>
  </pc:docChgLst>
  <pc:docChgLst>
    <pc:chgData name="Stein S." userId="9aa5226f-2c95-49b9-8f51-57ed42821b00" providerId="ADAL" clId="{50689DC4-C0C8-A149-AA1A-3D9612F659BB}"/>
    <pc:docChg chg="undo custSel addSld delSld modSld">
      <pc:chgData name="Stein S." userId="9aa5226f-2c95-49b9-8f51-57ed42821b00" providerId="ADAL" clId="{50689DC4-C0C8-A149-AA1A-3D9612F659BB}" dt="2020-02-03T19:46:38.327" v="1705" actId="20577"/>
      <pc:docMkLst>
        <pc:docMk/>
      </pc:docMkLst>
      <pc:sldChg chg="del">
        <pc:chgData name="Stein S." userId="9aa5226f-2c95-49b9-8f51-57ed42821b00" providerId="ADAL" clId="{50689DC4-C0C8-A149-AA1A-3D9612F659BB}" dt="2020-01-31T16:10:00.386" v="0" actId="2696"/>
        <pc:sldMkLst>
          <pc:docMk/>
          <pc:sldMk cId="3168268500" sldId="266"/>
        </pc:sldMkLst>
      </pc:sldChg>
      <pc:sldChg chg="addSp delSp modSp">
        <pc:chgData name="Stein S." userId="9aa5226f-2c95-49b9-8f51-57ed42821b00" providerId="ADAL" clId="{50689DC4-C0C8-A149-AA1A-3D9612F659BB}" dt="2020-01-31T16:29:31.966" v="24" actId="1076"/>
        <pc:sldMkLst>
          <pc:docMk/>
          <pc:sldMk cId="569011159" sldId="282"/>
        </pc:sldMkLst>
        <pc:spChg chg="del">
          <ac:chgData name="Stein S." userId="9aa5226f-2c95-49b9-8f51-57ed42821b00" providerId="ADAL" clId="{50689DC4-C0C8-A149-AA1A-3D9612F659BB}" dt="2020-01-31T16:26:59.892" v="1" actId="478"/>
          <ac:spMkLst>
            <pc:docMk/>
            <pc:sldMk cId="569011159" sldId="282"/>
            <ac:spMk id="3" creationId="{A7811F47-E632-4148-929A-FE5C2F313FCF}"/>
          </ac:spMkLst>
        </pc:spChg>
        <pc:spChg chg="add del mod">
          <ac:chgData name="Stein S." userId="9aa5226f-2c95-49b9-8f51-57ed42821b00" providerId="ADAL" clId="{50689DC4-C0C8-A149-AA1A-3D9612F659BB}" dt="2020-01-31T16:27:01.829" v="2" actId="478"/>
          <ac:spMkLst>
            <pc:docMk/>
            <pc:sldMk cId="569011159" sldId="282"/>
            <ac:spMk id="5" creationId="{053A57D2-58CF-174C-9C57-874D4F0B4D04}"/>
          </ac:spMkLst>
        </pc:spChg>
        <pc:spChg chg="add del">
          <ac:chgData name="Stein S." userId="9aa5226f-2c95-49b9-8f51-57ed42821b00" providerId="ADAL" clId="{50689DC4-C0C8-A149-AA1A-3D9612F659BB}" dt="2020-01-31T16:27:04.611" v="4" actId="478"/>
          <ac:spMkLst>
            <pc:docMk/>
            <pc:sldMk cId="569011159" sldId="282"/>
            <ac:spMk id="6" creationId="{1599B709-671E-1349-A916-67E53F2558B5}"/>
          </ac:spMkLst>
        </pc:spChg>
        <pc:spChg chg="add mod">
          <ac:chgData name="Stein S." userId="9aa5226f-2c95-49b9-8f51-57ed42821b00" providerId="ADAL" clId="{50689DC4-C0C8-A149-AA1A-3D9612F659BB}" dt="2020-01-31T16:29:29.510" v="23" actId="1076"/>
          <ac:spMkLst>
            <pc:docMk/>
            <pc:sldMk cId="569011159" sldId="282"/>
            <ac:spMk id="8" creationId="{231936AA-B733-DD41-B1D8-561250818C4C}"/>
          </ac:spMkLst>
        </pc:spChg>
        <pc:picChg chg="add mod">
          <ac:chgData name="Stein S." userId="9aa5226f-2c95-49b9-8f51-57ed42821b00" providerId="ADAL" clId="{50689DC4-C0C8-A149-AA1A-3D9612F659BB}" dt="2020-01-31T16:29:31.966" v="24" actId="1076"/>
          <ac:picMkLst>
            <pc:docMk/>
            <pc:sldMk cId="569011159" sldId="282"/>
            <ac:picMk id="7" creationId="{DDA43445-1678-0046-A95D-96FF2FBEA8F1}"/>
          </ac:picMkLst>
        </pc:picChg>
      </pc:sldChg>
      <pc:sldChg chg="del">
        <pc:chgData name="Stein S." userId="9aa5226f-2c95-49b9-8f51-57ed42821b00" providerId="ADAL" clId="{50689DC4-C0C8-A149-AA1A-3D9612F659BB}" dt="2020-02-03T12:37:24.913" v="1081" actId="2696"/>
        <pc:sldMkLst>
          <pc:docMk/>
          <pc:sldMk cId="3664921925" sldId="283"/>
        </pc:sldMkLst>
      </pc:sldChg>
      <pc:sldChg chg="del">
        <pc:chgData name="Stein S." userId="9aa5226f-2c95-49b9-8f51-57ed42821b00" providerId="ADAL" clId="{50689DC4-C0C8-A149-AA1A-3D9612F659BB}" dt="2020-01-31T16:42:02.691" v="93" actId="2696"/>
        <pc:sldMkLst>
          <pc:docMk/>
          <pc:sldMk cId="2740660247" sldId="284"/>
        </pc:sldMkLst>
      </pc:sldChg>
      <pc:sldChg chg="addSp delSp modSp">
        <pc:chgData name="Stein S." userId="9aa5226f-2c95-49b9-8f51-57ed42821b00" providerId="ADAL" clId="{50689DC4-C0C8-A149-AA1A-3D9612F659BB}" dt="2020-02-03T10:00:21.733" v="385" actId="20577"/>
        <pc:sldMkLst>
          <pc:docMk/>
          <pc:sldMk cId="3628984291" sldId="285"/>
        </pc:sldMkLst>
        <pc:spChg chg="del">
          <ac:chgData name="Stein S." userId="9aa5226f-2c95-49b9-8f51-57ed42821b00" providerId="ADAL" clId="{50689DC4-C0C8-A149-AA1A-3D9612F659BB}" dt="2020-02-03T09:57:38.731" v="97" actId="478"/>
          <ac:spMkLst>
            <pc:docMk/>
            <pc:sldMk cId="3628984291" sldId="285"/>
            <ac:spMk id="3" creationId="{A7811F47-E632-4148-929A-FE5C2F313FCF}"/>
          </ac:spMkLst>
        </pc:spChg>
        <pc:spChg chg="add mod">
          <ac:chgData name="Stein S." userId="9aa5226f-2c95-49b9-8f51-57ed42821b00" providerId="ADAL" clId="{50689DC4-C0C8-A149-AA1A-3D9612F659BB}" dt="2020-02-03T09:59:09.583" v="117" actId="1076"/>
          <ac:spMkLst>
            <pc:docMk/>
            <pc:sldMk cId="3628984291" sldId="285"/>
            <ac:spMk id="5" creationId="{815360C6-6855-114C-9ED6-18F556EF3B32}"/>
          </ac:spMkLst>
        </pc:spChg>
        <pc:spChg chg="add mod">
          <ac:chgData name="Stein S." userId="9aa5226f-2c95-49b9-8f51-57ed42821b00" providerId="ADAL" clId="{50689DC4-C0C8-A149-AA1A-3D9612F659BB}" dt="2020-02-03T10:00:21.733" v="385" actId="20577"/>
          <ac:spMkLst>
            <pc:docMk/>
            <pc:sldMk cId="3628984291" sldId="285"/>
            <ac:spMk id="7" creationId="{F5B4284F-D0B3-C249-A390-B74C0D77CAC9}"/>
          </ac:spMkLst>
        </pc:spChg>
        <pc:picChg chg="add del mod">
          <ac:chgData name="Stein S." userId="9aa5226f-2c95-49b9-8f51-57ed42821b00" providerId="ADAL" clId="{50689DC4-C0C8-A149-AA1A-3D9612F659BB}" dt="2020-02-03T09:59:10.549" v="118" actId="478"/>
          <ac:picMkLst>
            <pc:docMk/>
            <pc:sldMk cId="3628984291" sldId="285"/>
            <ac:picMk id="4" creationId="{81EC0EC4-C52C-5941-AE8D-5C644F9B849D}"/>
          </ac:picMkLst>
        </pc:picChg>
        <pc:picChg chg="add mod">
          <ac:chgData name="Stein S." userId="9aa5226f-2c95-49b9-8f51-57ed42821b00" providerId="ADAL" clId="{50689DC4-C0C8-A149-AA1A-3D9612F659BB}" dt="2020-02-03T09:59:24.575" v="120" actId="1076"/>
          <ac:picMkLst>
            <pc:docMk/>
            <pc:sldMk cId="3628984291" sldId="285"/>
            <ac:picMk id="6" creationId="{24CA47BE-A5CD-984A-B990-D2E8D0FE860F}"/>
          </ac:picMkLst>
        </pc:picChg>
      </pc:sldChg>
      <pc:sldChg chg="addSp modSp">
        <pc:chgData name="Stein S." userId="9aa5226f-2c95-49b9-8f51-57ed42821b00" providerId="ADAL" clId="{50689DC4-C0C8-A149-AA1A-3D9612F659BB}" dt="2020-02-03T10:02:12.856" v="559" actId="14100"/>
        <pc:sldMkLst>
          <pc:docMk/>
          <pc:sldMk cId="1578316373" sldId="286"/>
        </pc:sldMkLst>
        <pc:spChg chg="mod">
          <ac:chgData name="Stein S." userId="9aa5226f-2c95-49b9-8f51-57ed42821b00" providerId="ADAL" clId="{50689DC4-C0C8-A149-AA1A-3D9612F659BB}" dt="2020-02-03T10:00:59.687" v="544" actId="20577"/>
          <ac:spMkLst>
            <pc:docMk/>
            <pc:sldMk cId="1578316373" sldId="286"/>
            <ac:spMk id="3" creationId="{A7811F47-E632-4148-929A-FE5C2F313FCF}"/>
          </ac:spMkLst>
        </pc:spChg>
        <pc:spChg chg="add mod">
          <ac:chgData name="Stein S." userId="9aa5226f-2c95-49b9-8f51-57ed42821b00" providerId="ADAL" clId="{50689DC4-C0C8-A149-AA1A-3D9612F659BB}" dt="2020-02-03T10:02:12.856" v="559" actId="14100"/>
          <ac:spMkLst>
            <pc:docMk/>
            <pc:sldMk cId="1578316373" sldId="286"/>
            <ac:spMk id="4" creationId="{1230730A-27A7-EB40-ACAD-7DBC9E49C8DE}"/>
          </ac:spMkLst>
        </pc:spChg>
      </pc:sldChg>
      <pc:sldChg chg="addSp delSp modSp">
        <pc:chgData name="Stein S." userId="9aa5226f-2c95-49b9-8f51-57ed42821b00" providerId="ADAL" clId="{50689DC4-C0C8-A149-AA1A-3D9612F659BB}" dt="2020-02-03T10:13:03.433" v="604" actId="14100"/>
        <pc:sldMkLst>
          <pc:docMk/>
          <pc:sldMk cId="1006913794" sldId="287"/>
        </pc:sldMkLst>
        <pc:spChg chg="del">
          <ac:chgData name="Stein S." userId="9aa5226f-2c95-49b9-8f51-57ed42821b00" providerId="ADAL" clId="{50689DC4-C0C8-A149-AA1A-3D9612F659BB}" dt="2020-02-03T10:12:11.134" v="560" actId="478"/>
          <ac:spMkLst>
            <pc:docMk/>
            <pc:sldMk cId="1006913794" sldId="287"/>
            <ac:spMk id="3" creationId="{A7811F47-E632-4148-929A-FE5C2F313FCF}"/>
          </ac:spMkLst>
        </pc:spChg>
        <pc:spChg chg="add mod">
          <ac:chgData name="Stein S." userId="9aa5226f-2c95-49b9-8f51-57ed42821b00" providerId="ADAL" clId="{50689DC4-C0C8-A149-AA1A-3D9612F659BB}" dt="2020-02-03T10:12:23.900" v="590" actId="20577"/>
          <ac:spMkLst>
            <pc:docMk/>
            <pc:sldMk cId="1006913794" sldId="287"/>
            <ac:spMk id="5" creationId="{107D4B3F-E771-8643-BBC0-76A9DF740A21}"/>
          </ac:spMkLst>
        </pc:spChg>
        <pc:spChg chg="add mod">
          <ac:chgData name="Stein S." userId="9aa5226f-2c95-49b9-8f51-57ed42821b00" providerId="ADAL" clId="{50689DC4-C0C8-A149-AA1A-3D9612F659BB}" dt="2020-02-03T10:13:03.433" v="604" actId="14100"/>
          <ac:spMkLst>
            <pc:docMk/>
            <pc:sldMk cId="1006913794" sldId="287"/>
            <ac:spMk id="6" creationId="{6CFBD6A2-F3BD-7C4C-BD65-E057DA4AAEAA}"/>
          </ac:spMkLst>
        </pc:spChg>
        <pc:picChg chg="add mod">
          <ac:chgData name="Stein S." userId="9aa5226f-2c95-49b9-8f51-57ed42821b00" providerId="ADAL" clId="{50689DC4-C0C8-A149-AA1A-3D9612F659BB}" dt="2020-02-03T10:12:13.421" v="562" actId="1076"/>
          <ac:picMkLst>
            <pc:docMk/>
            <pc:sldMk cId="1006913794" sldId="287"/>
            <ac:picMk id="4" creationId="{686066F9-FB08-AC45-9CE2-4A45F6A777EF}"/>
          </ac:picMkLst>
        </pc:picChg>
      </pc:sldChg>
      <pc:sldChg chg="addSp modSp">
        <pc:chgData name="Stein S." userId="9aa5226f-2c95-49b9-8f51-57ed42821b00" providerId="ADAL" clId="{50689DC4-C0C8-A149-AA1A-3D9612F659BB}" dt="2020-02-03T10:16:52.922" v="640" actId="14100"/>
        <pc:sldMkLst>
          <pc:docMk/>
          <pc:sldMk cId="1246893901" sldId="288"/>
        </pc:sldMkLst>
        <pc:spChg chg="mod">
          <ac:chgData name="Stein S." userId="9aa5226f-2c95-49b9-8f51-57ed42821b00" providerId="ADAL" clId="{50689DC4-C0C8-A149-AA1A-3D9612F659BB}" dt="2020-02-03T10:13:14.420" v="626" actId="20577"/>
          <ac:spMkLst>
            <pc:docMk/>
            <pc:sldMk cId="1246893901" sldId="288"/>
            <ac:spMk id="3" creationId="{A7811F47-E632-4148-929A-FE5C2F313FCF}"/>
          </ac:spMkLst>
        </pc:spChg>
        <pc:spChg chg="add mod">
          <ac:chgData name="Stein S." userId="9aa5226f-2c95-49b9-8f51-57ed42821b00" providerId="ADAL" clId="{50689DC4-C0C8-A149-AA1A-3D9612F659BB}" dt="2020-02-03T10:16:52.922" v="640" actId="14100"/>
          <ac:spMkLst>
            <pc:docMk/>
            <pc:sldMk cId="1246893901" sldId="288"/>
            <ac:spMk id="5" creationId="{867FD825-F537-AB4D-B0BF-9B2E78B8697C}"/>
          </ac:spMkLst>
        </pc:spChg>
        <pc:picChg chg="add mod">
          <ac:chgData name="Stein S." userId="9aa5226f-2c95-49b9-8f51-57ed42821b00" providerId="ADAL" clId="{50689DC4-C0C8-A149-AA1A-3D9612F659BB}" dt="2020-02-03T10:16:25.681" v="628" actId="1076"/>
          <ac:picMkLst>
            <pc:docMk/>
            <pc:sldMk cId="1246893901" sldId="288"/>
            <ac:picMk id="4" creationId="{50EF5AEF-308B-DE41-B223-07661ECBBA96}"/>
          </ac:picMkLst>
        </pc:picChg>
      </pc:sldChg>
      <pc:sldChg chg="addSp modSp">
        <pc:chgData name="Stein S." userId="9aa5226f-2c95-49b9-8f51-57ed42821b00" providerId="ADAL" clId="{50689DC4-C0C8-A149-AA1A-3D9612F659BB}" dt="2020-02-03T12:11:07.238" v="781" actId="14100"/>
        <pc:sldMkLst>
          <pc:docMk/>
          <pc:sldMk cId="4248774020" sldId="289"/>
        </pc:sldMkLst>
        <pc:spChg chg="mod">
          <ac:chgData name="Stein S." userId="9aa5226f-2c95-49b9-8f51-57ed42821b00" providerId="ADAL" clId="{50689DC4-C0C8-A149-AA1A-3D9612F659BB}" dt="2020-02-03T10:20:02.968" v="687" actId="20577"/>
          <ac:spMkLst>
            <pc:docMk/>
            <pc:sldMk cId="4248774020" sldId="289"/>
            <ac:spMk id="3" creationId="{A7811F47-E632-4148-929A-FE5C2F313FCF}"/>
          </ac:spMkLst>
        </pc:spChg>
        <pc:spChg chg="add mod">
          <ac:chgData name="Stein S." userId="9aa5226f-2c95-49b9-8f51-57ed42821b00" providerId="ADAL" clId="{50689DC4-C0C8-A149-AA1A-3D9612F659BB}" dt="2020-02-03T12:11:07.238" v="781" actId="14100"/>
          <ac:spMkLst>
            <pc:docMk/>
            <pc:sldMk cId="4248774020" sldId="289"/>
            <ac:spMk id="5" creationId="{53E17126-A954-D041-8141-07D4B8E3C58C}"/>
          </ac:spMkLst>
        </pc:spChg>
        <pc:picChg chg="add mod">
          <ac:chgData name="Stein S." userId="9aa5226f-2c95-49b9-8f51-57ed42821b00" providerId="ADAL" clId="{50689DC4-C0C8-A149-AA1A-3D9612F659BB}" dt="2020-02-03T12:11:04.128" v="780" actId="1076"/>
          <ac:picMkLst>
            <pc:docMk/>
            <pc:sldMk cId="4248774020" sldId="289"/>
            <ac:picMk id="4" creationId="{6F82BFA3-1909-0841-84C5-624404C49CD0}"/>
          </ac:picMkLst>
        </pc:picChg>
      </pc:sldChg>
      <pc:sldChg chg="addSp modSp">
        <pc:chgData name="Stein S." userId="9aa5226f-2c95-49b9-8f51-57ed42821b00" providerId="ADAL" clId="{50689DC4-C0C8-A149-AA1A-3D9612F659BB}" dt="2020-02-03T12:14:09.874" v="860" actId="1035"/>
        <pc:sldMkLst>
          <pc:docMk/>
          <pc:sldMk cId="1293738774" sldId="290"/>
        </pc:sldMkLst>
        <pc:spChg chg="add mod">
          <ac:chgData name="Stein S." userId="9aa5226f-2c95-49b9-8f51-57ed42821b00" providerId="ADAL" clId="{50689DC4-C0C8-A149-AA1A-3D9612F659BB}" dt="2020-02-03T12:14:05.362" v="859" actId="1076"/>
          <ac:spMkLst>
            <pc:docMk/>
            <pc:sldMk cId="1293738774" sldId="290"/>
            <ac:spMk id="5" creationId="{DD976267-C871-BB42-BC63-EF936AD7CFDF}"/>
          </ac:spMkLst>
        </pc:spChg>
        <pc:spChg chg="add mod">
          <ac:chgData name="Stein S." userId="9aa5226f-2c95-49b9-8f51-57ed42821b00" providerId="ADAL" clId="{50689DC4-C0C8-A149-AA1A-3D9612F659BB}" dt="2020-02-03T12:13:25.122" v="856" actId="20577"/>
          <ac:spMkLst>
            <pc:docMk/>
            <pc:sldMk cId="1293738774" sldId="290"/>
            <ac:spMk id="7" creationId="{31FDB34A-E92E-8941-8E35-B9A0F3DE9371}"/>
          </ac:spMkLst>
        </pc:spChg>
        <pc:picChg chg="add mod">
          <ac:chgData name="Stein S." userId="9aa5226f-2c95-49b9-8f51-57ed42821b00" providerId="ADAL" clId="{50689DC4-C0C8-A149-AA1A-3D9612F659BB}" dt="2020-02-03T12:14:09.874" v="860" actId="1035"/>
          <ac:picMkLst>
            <pc:docMk/>
            <pc:sldMk cId="1293738774" sldId="290"/>
            <ac:picMk id="4" creationId="{60A58407-A885-7241-A8B2-23899778FD62}"/>
          </ac:picMkLst>
        </pc:picChg>
        <pc:picChg chg="add mod">
          <ac:chgData name="Stein S." userId="9aa5226f-2c95-49b9-8f51-57ed42821b00" providerId="ADAL" clId="{50689DC4-C0C8-A149-AA1A-3D9612F659BB}" dt="2020-02-03T12:14:03.119" v="858" actId="1076"/>
          <ac:picMkLst>
            <pc:docMk/>
            <pc:sldMk cId="1293738774" sldId="290"/>
            <ac:picMk id="6" creationId="{577EA85A-D303-7C4A-BE9C-44D678EF98D2}"/>
          </ac:picMkLst>
        </pc:picChg>
      </pc:sldChg>
      <pc:sldChg chg="addSp modSp">
        <pc:chgData name="Stein S." userId="9aa5226f-2c95-49b9-8f51-57ed42821b00" providerId="ADAL" clId="{50689DC4-C0C8-A149-AA1A-3D9612F659BB}" dt="2020-02-03T12:37:16.760" v="1079" actId="1076"/>
        <pc:sldMkLst>
          <pc:docMk/>
          <pc:sldMk cId="4031721250" sldId="291"/>
        </pc:sldMkLst>
        <pc:spChg chg="mod">
          <ac:chgData name="Stein S." userId="9aa5226f-2c95-49b9-8f51-57ed42821b00" providerId="ADAL" clId="{50689DC4-C0C8-A149-AA1A-3D9612F659BB}" dt="2020-02-03T12:37:13.449" v="1078" actId="20577"/>
          <ac:spMkLst>
            <pc:docMk/>
            <pc:sldMk cId="4031721250" sldId="291"/>
            <ac:spMk id="3" creationId="{A7811F47-E632-4148-929A-FE5C2F313FCF}"/>
          </ac:spMkLst>
        </pc:spChg>
        <pc:picChg chg="add mod">
          <ac:chgData name="Stein S." userId="9aa5226f-2c95-49b9-8f51-57ed42821b00" providerId="ADAL" clId="{50689DC4-C0C8-A149-AA1A-3D9612F659BB}" dt="2020-02-03T12:37:16.760" v="1079" actId="1076"/>
          <ac:picMkLst>
            <pc:docMk/>
            <pc:sldMk cId="4031721250" sldId="291"/>
            <ac:picMk id="4" creationId="{104EAC83-A6E7-8643-B576-005A93747672}"/>
          </ac:picMkLst>
        </pc:picChg>
      </pc:sldChg>
      <pc:sldChg chg="del">
        <pc:chgData name="Stein S." userId="9aa5226f-2c95-49b9-8f51-57ed42821b00" providerId="ADAL" clId="{50689DC4-C0C8-A149-AA1A-3D9612F659BB}" dt="2020-02-03T12:37:21.573" v="1080" actId="2696"/>
        <pc:sldMkLst>
          <pc:docMk/>
          <pc:sldMk cId="2242403691" sldId="292"/>
        </pc:sldMkLst>
      </pc:sldChg>
      <pc:sldChg chg="modSp">
        <pc:chgData name="Stein S." userId="9aa5226f-2c95-49b9-8f51-57ed42821b00" providerId="ADAL" clId="{50689DC4-C0C8-A149-AA1A-3D9612F659BB}" dt="2020-02-03T12:39:36.880" v="1331" actId="20577"/>
        <pc:sldMkLst>
          <pc:docMk/>
          <pc:sldMk cId="3650143589" sldId="293"/>
        </pc:sldMkLst>
        <pc:spChg chg="mod">
          <ac:chgData name="Stein S." userId="9aa5226f-2c95-49b9-8f51-57ed42821b00" providerId="ADAL" clId="{50689DC4-C0C8-A149-AA1A-3D9612F659BB}" dt="2020-02-03T12:39:36.880" v="1331" actId="20577"/>
          <ac:spMkLst>
            <pc:docMk/>
            <pc:sldMk cId="3650143589" sldId="293"/>
            <ac:spMk id="3" creationId="{A7811F47-E632-4148-929A-FE5C2F313FCF}"/>
          </ac:spMkLst>
        </pc:spChg>
      </pc:sldChg>
      <pc:sldChg chg="addSp delSp modSp add">
        <pc:chgData name="Stein S." userId="9aa5226f-2c95-49b9-8f51-57ed42821b00" providerId="ADAL" clId="{50689DC4-C0C8-A149-AA1A-3D9612F659BB}" dt="2020-01-31T16:41:57.979" v="92" actId="14100"/>
        <pc:sldMkLst>
          <pc:docMk/>
          <pc:sldMk cId="1690437821" sldId="294"/>
        </pc:sldMkLst>
        <pc:spChg chg="mod">
          <ac:chgData name="Stein S." userId="9aa5226f-2c95-49b9-8f51-57ed42821b00" providerId="ADAL" clId="{50689DC4-C0C8-A149-AA1A-3D9612F659BB}" dt="2020-01-31T16:40:22.261" v="35" actId="20577"/>
          <ac:spMkLst>
            <pc:docMk/>
            <pc:sldMk cId="1690437821" sldId="294"/>
            <ac:spMk id="2" creationId="{56BAB9FD-00D0-884D-A1DE-56DFC9F1541B}"/>
          </ac:spMkLst>
        </pc:spChg>
        <pc:spChg chg="mod">
          <ac:chgData name="Stein S." userId="9aa5226f-2c95-49b9-8f51-57ed42821b00" providerId="ADAL" clId="{50689DC4-C0C8-A149-AA1A-3D9612F659BB}" dt="2020-01-31T16:41:57.979" v="92" actId="14100"/>
          <ac:spMkLst>
            <pc:docMk/>
            <pc:sldMk cId="1690437821" sldId="294"/>
            <ac:spMk id="8" creationId="{231936AA-B733-DD41-B1D8-561250818C4C}"/>
          </ac:spMkLst>
        </pc:spChg>
        <pc:picChg chg="add mod">
          <ac:chgData name="Stein S." userId="9aa5226f-2c95-49b9-8f51-57ed42821b00" providerId="ADAL" clId="{50689DC4-C0C8-A149-AA1A-3D9612F659BB}" dt="2020-01-31T16:41:45.251" v="46" actId="1076"/>
          <ac:picMkLst>
            <pc:docMk/>
            <pc:sldMk cId="1690437821" sldId="294"/>
            <ac:picMk id="3" creationId="{19FDA990-D8E4-E048-8E57-D206EC183928}"/>
          </ac:picMkLst>
        </pc:picChg>
        <pc:picChg chg="del">
          <ac:chgData name="Stein S." userId="9aa5226f-2c95-49b9-8f51-57ed42821b00" providerId="ADAL" clId="{50689DC4-C0C8-A149-AA1A-3D9612F659BB}" dt="2020-01-31T16:41:42.092" v="44" actId="478"/>
          <ac:picMkLst>
            <pc:docMk/>
            <pc:sldMk cId="1690437821" sldId="294"/>
            <ac:picMk id="7" creationId="{DDA43445-1678-0046-A95D-96FF2FBEA8F1}"/>
          </ac:picMkLst>
        </pc:picChg>
      </pc:sldChg>
      <pc:sldChg chg="addSp delSp modSp add">
        <pc:chgData name="Stein S." userId="9aa5226f-2c95-49b9-8f51-57ed42821b00" providerId="ADAL" clId="{50689DC4-C0C8-A149-AA1A-3D9612F659BB}" dt="2020-02-03T19:46:38.327" v="1705" actId="20577"/>
        <pc:sldMkLst>
          <pc:docMk/>
          <pc:sldMk cId="3482255392" sldId="295"/>
        </pc:sldMkLst>
        <pc:spChg chg="mod">
          <ac:chgData name="Stein S." userId="9aa5226f-2c95-49b9-8f51-57ed42821b00" providerId="ADAL" clId="{50689DC4-C0C8-A149-AA1A-3D9612F659BB}" dt="2020-02-03T12:39:55.978" v="1369" actId="20577"/>
          <ac:spMkLst>
            <pc:docMk/>
            <pc:sldMk cId="3482255392" sldId="295"/>
            <ac:spMk id="2" creationId="{56BAB9FD-00D0-884D-A1DE-56DFC9F1541B}"/>
          </ac:spMkLst>
        </pc:spChg>
        <pc:spChg chg="mod">
          <ac:chgData name="Stein S." userId="9aa5226f-2c95-49b9-8f51-57ed42821b00" providerId="ADAL" clId="{50689DC4-C0C8-A149-AA1A-3D9612F659BB}" dt="2020-02-03T19:46:38.327" v="1705" actId="20577"/>
          <ac:spMkLst>
            <pc:docMk/>
            <pc:sldMk cId="3482255392" sldId="295"/>
            <ac:spMk id="3" creationId="{A7811F47-E632-4148-929A-FE5C2F313FCF}"/>
          </ac:spMkLst>
        </pc:spChg>
        <pc:spChg chg="add mod">
          <ac:chgData name="Stein S." userId="9aa5226f-2c95-49b9-8f51-57ed42821b00" providerId="ADAL" clId="{50689DC4-C0C8-A149-AA1A-3D9612F659BB}" dt="2020-02-03T12:55:10.219" v="1696" actId="1076"/>
          <ac:spMkLst>
            <pc:docMk/>
            <pc:sldMk cId="3482255392" sldId="295"/>
            <ac:spMk id="7" creationId="{A119AD74-9F09-4A49-87F3-CB666567A7E4}"/>
          </ac:spMkLst>
        </pc:spChg>
        <pc:spChg chg="add mod">
          <ac:chgData name="Stein S." userId="9aa5226f-2c95-49b9-8f51-57ed42821b00" providerId="ADAL" clId="{50689DC4-C0C8-A149-AA1A-3D9612F659BB}" dt="2020-02-03T12:55:14.882" v="1697" actId="1076"/>
          <ac:spMkLst>
            <pc:docMk/>
            <pc:sldMk cId="3482255392" sldId="295"/>
            <ac:spMk id="8" creationId="{0B0B1F9D-9F02-D04A-A679-E08019113E67}"/>
          </ac:spMkLst>
        </pc:spChg>
        <pc:picChg chg="del">
          <ac:chgData name="Stein S." userId="9aa5226f-2c95-49b9-8f51-57ed42821b00" providerId="ADAL" clId="{50689DC4-C0C8-A149-AA1A-3D9612F659BB}" dt="2020-02-03T12:40:59.386" v="1554" actId="478"/>
          <ac:picMkLst>
            <pc:docMk/>
            <pc:sldMk cId="3482255392" sldId="295"/>
            <ac:picMk id="4" creationId="{104EAC83-A6E7-8643-B576-005A93747672}"/>
          </ac:picMkLst>
        </pc:picChg>
        <pc:picChg chg="add mod">
          <ac:chgData name="Stein S." userId="9aa5226f-2c95-49b9-8f51-57ed42821b00" providerId="ADAL" clId="{50689DC4-C0C8-A149-AA1A-3D9612F659BB}" dt="2020-02-03T12:47:42.953" v="1588" actId="1076"/>
          <ac:picMkLst>
            <pc:docMk/>
            <pc:sldMk cId="3482255392" sldId="295"/>
            <ac:picMk id="5" creationId="{CE7E9E4A-8A3F-8A4C-937C-2A821EE40202}"/>
          </ac:picMkLst>
        </pc:picChg>
        <pc:picChg chg="add mod">
          <ac:chgData name="Stein S." userId="9aa5226f-2c95-49b9-8f51-57ed42821b00" providerId="ADAL" clId="{50689DC4-C0C8-A149-AA1A-3D9612F659BB}" dt="2020-02-03T12:53:05.101" v="1592" actId="14100"/>
          <ac:picMkLst>
            <pc:docMk/>
            <pc:sldMk cId="3482255392" sldId="295"/>
            <ac:picMk id="6" creationId="{DF1EDD88-337A-EE47-917C-761FE2C5ADF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454761-1460-C44E-8EE9-132392DCD1C4}" type="datetimeFigureOut">
              <a:rPr lang="en-US" smtClean="0"/>
              <a:t>2/8/20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5A82BE9-307A-AB49-B561-9E71E3CE8979}" type="slidenum">
              <a:rPr lang="en-US" smtClean="0"/>
              <a:t>‹#›</a:t>
            </a:fld>
            <a:endParaRPr lang="en-US"/>
          </a:p>
        </p:txBody>
      </p:sp>
    </p:spTree>
    <p:extLst>
      <p:ext uri="{BB962C8B-B14F-4D97-AF65-F5344CB8AC3E}">
        <p14:creationId xmlns:p14="http://schemas.microsoft.com/office/powerpoint/2010/main" val="206512902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A3D421-3143-47CA-ACA9-5443A0940D94}" type="datetimeFigureOut">
              <a:rPr lang="en-GB" smtClean="0"/>
              <a:t>08/02/2020</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2FA50D6-6132-4FF4-AFC5-01B946DDB4AB}" type="slidenum">
              <a:rPr lang="en-GB" smtClean="0"/>
              <a:t>‹#›</a:t>
            </a:fld>
            <a:endParaRPr lang="en-GB"/>
          </a:p>
        </p:txBody>
      </p:sp>
    </p:spTree>
    <p:extLst>
      <p:ext uri="{BB962C8B-B14F-4D97-AF65-F5344CB8AC3E}">
        <p14:creationId xmlns:p14="http://schemas.microsoft.com/office/powerpoint/2010/main" val="507693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Logo Slide">
    <p:bg>
      <p:bgPr>
        <a:solidFill>
          <a:srgbClr val="063D5F"/>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99723" y="2791953"/>
            <a:ext cx="4512501" cy="982313"/>
          </a:xfrm>
          <a:prstGeom prst="rect">
            <a:avLst/>
          </a:prstGeom>
        </p:spPr>
      </p:pic>
    </p:spTree>
    <p:extLst>
      <p:ext uri="{BB962C8B-B14F-4D97-AF65-F5344CB8AC3E}">
        <p14:creationId xmlns:p14="http://schemas.microsoft.com/office/powerpoint/2010/main" val="7749513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ductory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354560" y="2060849"/>
            <a:ext cx="7591573" cy="1226567"/>
          </a:xfrm>
          <a:prstGeom prst="rect">
            <a:avLst/>
          </a:prstGeom>
        </p:spPr>
        <p:txBody>
          <a:bodyPr anchor="ctr" anchorCtr="0"/>
          <a:lstStyle>
            <a:lvl1pPr algn="l">
              <a:defRPr sz="3200" b="1" spc="-150" baseline="0">
                <a:solidFill>
                  <a:schemeClr val="bg1"/>
                </a:solidFill>
              </a:defRPr>
            </a:lvl1pPr>
          </a:lstStyle>
          <a:p>
            <a:r>
              <a:rPr lang="en-US" dirty="0"/>
              <a:t>Presentation title</a:t>
            </a:r>
            <a:endParaRPr lang="en-GB" dirty="0"/>
          </a:p>
        </p:txBody>
      </p:sp>
      <p:sp>
        <p:nvSpPr>
          <p:cNvPr id="3" name="Subtitle 2"/>
          <p:cNvSpPr>
            <a:spLocks noGrp="1"/>
          </p:cNvSpPr>
          <p:nvPr>
            <p:ph type="subTitle" idx="1"/>
          </p:nvPr>
        </p:nvSpPr>
        <p:spPr>
          <a:xfrm>
            <a:off x="2351584" y="3287415"/>
            <a:ext cx="7584843" cy="864096"/>
          </a:xfrm>
          <a:prstGeom prst="rect">
            <a:avLst/>
          </a:prstGeom>
        </p:spPr>
        <p:txBody>
          <a:bodyPr anchor="ctr" anchorCtr="0"/>
          <a:lstStyle>
            <a:lvl1pPr marL="0" indent="0" algn="l">
              <a:buNone/>
              <a:defRPr sz="20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sp>
        <p:nvSpPr>
          <p:cNvPr id="6" name="Text Placeholder 5"/>
          <p:cNvSpPr>
            <a:spLocks noGrp="1"/>
          </p:cNvSpPr>
          <p:nvPr>
            <p:ph type="body" sz="quarter" idx="10" hasCustomPrompt="1"/>
          </p:nvPr>
        </p:nvSpPr>
        <p:spPr>
          <a:xfrm>
            <a:off x="2351584" y="4149081"/>
            <a:ext cx="3071283" cy="359395"/>
          </a:xfrm>
          <a:prstGeom prst="rect">
            <a:avLst/>
          </a:prstGeom>
        </p:spPr>
        <p:txBody>
          <a:bodyPr/>
          <a:lstStyle>
            <a:lvl1pPr marL="0" indent="0">
              <a:buNone/>
              <a:defRPr sz="1400">
                <a:solidFill>
                  <a:schemeClr val="bg1"/>
                </a:solidFill>
              </a:defRPr>
            </a:lvl1pPr>
          </a:lstStyle>
          <a:p>
            <a:pPr lvl="0"/>
            <a:fld id="{6360D570-4882-4F25-B966-92B63EE9B1D5}" type="datetime4">
              <a:rPr lang="en-GB" smtClean="0"/>
              <a:t>18 November 2016</a:t>
            </a:fld>
            <a:endParaRPr lang="en-GB"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36427" y="285963"/>
            <a:ext cx="1792224" cy="390144"/>
          </a:xfrm>
          <a:prstGeom prst="rect">
            <a:avLst/>
          </a:prstGeom>
        </p:spPr>
      </p:pic>
    </p:spTree>
    <p:extLst>
      <p:ext uri="{BB962C8B-B14F-4D97-AF65-F5344CB8AC3E}">
        <p14:creationId xmlns:p14="http://schemas.microsoft.com/office/powerpoint/2010/main" val="2398703511"/>
      </p:ext>
    </p:extLst>
  </p:cSld>
  <p:clrMapOvr>
    <a:masterClrMapping/>
  </p:clrMapOvr>
  <p:hf hdr="0" ft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Questions End Slide">
    <p:spTree>
      <p:nvGrpSpPr>
        <p:cNvPr id="1" name=""/>
        <p:cNvGrpSpPr/>
        <p:nvPr/>
      </p:nvGrpSpPr>
      <p:grpSpPr>
        <a:xfrm>
          <a:off x="0" y="0"/>
          <a:ext cx="0" cy="0"/>
          <a:chOff x="0" y="0"/>
          <a:chExt cx="0" cy="0"/>
        </a:xfrm>
      </p:grpSpPr>
      <p:sp>
        <p:nvSpPr>
          <p:cNvPr id="6" name="Content Placeholder 3"/>
          <p:cNvSpPr>
            <a:spLocks noGrp="1"/>
          </p:cNvSpPr>
          <p:nvPr>
            <p:ph sz="quarter" idx="11" hasCustomPrompt="1"/>
          </p:nvPr>
        </p:nvSpPr>
        <p:spPr>
          <a:xfrm>
            <a:off x="2351584" y="3356522"/>
            <a:ext cx="7584843" cy="1800671"/>
          </a:xfrm>
          <a:prstGeom prst="rect">
            <a:avLst/>
          </a:prstGeom>
        </p:spPr>
        <p:txBody>
          <a:bodyPr/>
          <a:lstStyle>
            <a:lvl1pPr marL="0" indent="0">
              <a:buNone/>
              <a:defRPr sz="1600" b="0" spc="0">
                <a:solidFill>
                  <a:schemeClr val="bg1"/>
                </a:solidFill>
                <a:latin typeface="+mn-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Copy here</a:t>
            </a:r>
            <a:endParaRPr lang="en-GB" dirty="0"/>
          </a:p>
        </p:txBody>
      </p:sp>
      <p:sp>
        <p:nvSpPr>
          <p:cNvPr id="8" name="TextBox 7"/>
          <p:cNvSpPr txBox="1"/>
          <p:nvPr userDrawn="1"/>
        </p:nvSpPr>
        <p:spPr>
          <a:xfrm>
            <a:off x="2351584" y="2700210"/>
            <a:ext cx="7584843" cy="584775"/>
          </a:xfrm>
          <a:prstGeom prst="rect">
            <a:avLst/>
          </a:prstGeom>
          <a:noFill/>
        </p:spPr>
        <p:txBody>
          <a:bodyPr wrap="square" rtlCol="0">
            <a:spAutoFit/>
          </a:bodyPr>
          <a:lstStyle/>
          <a:p>
            <a:r>
              <a:rPr lang="en-GB" sz="3200" b="1" spc="-150" dirty="0">
                <a:solidFill>
                  <a:schemeClr val="bg1"/>
                </a:solidFill>
              </a:rPr>
              <a:t>YOUR</a:t>
            </a:r>
            <a:r>
              <a:rPr lang="en-GB" sz="3200" b="1" spc="-150" baseline="0" dirty="0">
                <a:solidFill>
                  <a:schemeClr val="bg1"/>
                </a:solidFill>
              </a:rPr>
              <a:t> QUESTIONS</a:t>
            </a:r>
            <a:endParaRPr lang="en-GB" sz="3200" b="1" spc="-150" dirty="0">
              <a:solidFill>
                <a:schemeClr val="bg1"/>
              </a:solidFill>
            </a:endParaRPr>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36427" y="285963"/>
            <a:ext cx="1792224" cy="390144"/>
          </a:xfrm>
          <a:prstGeom prst="rect">
            <a:avLst/>
          </a:prstGeom>
        </p:spPr>
      </p:pic>
    </p:spTree>
    <p:extLst>
      <p:ext uri="{BB962C8B-B14F-4D97-AF65-F5344CB8AC3E}">
        <p14:creationId xmlns:p14="http://schemas.microsoft.com/office/powerpoint/2010/main" val="618859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rgbClr val="2E444E"/>
                </a:solidFill>
              </a:defRPr>
            </a:lvl1pPr>
          </a:lstStyle>
          <a:p>
            <a:r>
              <a:rPr lang="en-US" dirty="0"/>
              <a:t>TITLE</a:t>
            </a:r>
            <a:endParaRPr lang="en-GB" dirty="0"/>
          </a:p>
        </p:txBody>
      </p:sp>
      <p:sp>
        <p:nvSpPr>
          <p:cNvPr id="5" name="Text Placeholder 4"/>
          <p:cNvSpPr>
            <a:spLocks noGrp="1"/>
          </p:cNvSpPr>
          <p:nvPr>
            <p:ph type="body" sz="quarter" idx="10"/>
          </p:nvPr>
        </p:nvSpPr>
        <p:spPr>
          <a:xfrm>
            <a:off x="623393" y="1844825"/>
            <a:ext cx="10847916" cy="4393059"/>
          </a:xfrm>
        </p:spPr>
        <p:txBody>
          <a:bodyPr/>
          <a:lstStyle>
            <a:lvl1pPr>
              <a:spcBef>
                <a:spcPts val="0"/>
              </a:spcBef>
              <a:spcAft>
                <a:spcPts val="1200"/>
              </a:spcAft>
              <a:defRPr sz="2000">
                <a:solidFill>
                  <a:srgbClr val="2E444E"/>
                </a:solidFill>
              </a:defRPr>
            </a:lvl1pPr>
            <a:lvl2pPr>
              <a:spcBef>
                <a:spcPts val="0"/>
              </a:spcBef>
              <a:spcAft>
                <a:spcPts val="1200"/>
              </a:spcAft>
              <a:defRPr sz="1800">
                <a:solidFill>
                  <a:srgbClr val="2E444E"/>
                </a:solidFill>
              </a:defRPr>
            </a:lvl2pPr>
            <a:lvl3pPr>
              <a:spcBef>
                <a:spcPts val="0"/>
              </a:spcBef>
              <a:spcAft>
                <a:spcPts val="1200"/>
              </a:spcAft>
              <a:defRPr>
                <a:solidFill>
                  <a:srgbClr val="2E444E"/>
                </a:solidFill>
              </a:defRPr>
            </a:lvl3pPr>
            <a:lvl4pPr>
              <a:spcBef>
                <a:spcPts val="0"/>
              </a:spcBef>
              <a:spcAft>
                <a:spcPts val="1200"/>
              </a:spcAft>
              <a:defRPr>
                <a:solidFill>
                  <a:srgbClr val="2E444E"/>
                </a:solidFill>
              </a:defRPr>
            </a:lvl4pPr>
            <a:lvl5pPr>
              <a:spcBef>
                <a:spcPts val="0"/>
              </a:spcBef>
              <a:spcAft>
                <a:spcPts val="1200"/>
              </a:spcAft>
              <a:defRPr>
                <a:solidFill>
                  <a:srgbClr val="2E444E"/>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14669176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63D5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1071369"/>
      </p:ext>
    </p:extLst>
  </p:cSld>
  <p:clrMap bg1="lt1" tx1="dk1" bg2="lt2" tx2="dk2" accent1="accent1" accent2="accent2" accent3="accent3" accent4="accent4" accent5="accent5" accent6="accent6" hlink="hlink" folHlink="folHlink"/>
  <p:sldLayoutIdLst>
    <p:sldLayoutId id="2147483674" r:id="rId1"/>
    <p:sldLayoutId id="2147483680" r:id="rId2"/>
    <p:sldLayoutId id="2147483706" r:id="rId3"/>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3392" y="692696"/>
            <a:ext cx="10849205" cy="936104"/>
          </a:xfrm>
          <a:prstGeom prst="rect">
            <a:avLst/>
          </a:prstGeom>
        </p:spPr>
        <p:txBody>
          <a:bodyPr vert="horz" lIns="91440" tIns="45720" rIns="91440" bIns="45720" rtlCol="0" anchor="b" anchorCtr="0">
            <a:noAutofit/>
          </a:bodyPr>
          <a:lstStyle/>
          <a:p>
            <a:r>
              <a:rPr lang="en-US" dirty="0"/>
              <a:t>TITLE</a:t>
            </a:r>
            <a:endParaRPr lang="en-GB" dirty="0"/>
          </a:p>
        </p:txBody>
      </p:sp>
      <p:sp>
        <p:nvSpPr>
          <p:cNvPr id="6" name="TextBox 5"/>
          <p:cNvSpPr txBox="1"/>
          <p:nvPr/>
        </p:nvSpPr>
        <p:spPr>
          <a:xfrm>
            <a:off x="10992544" y="6400135"/>
            <a:ext cx="960107" cy="246221"/>
          </a:xfrm>
          <a:prstGeom prst="rect">
            <a:avLst/>
          </a:prstGeom>
          <a:noFill/>
        </p:spPr>
        <p:txBody>
          <a:bodyPr wrap="square" rtlCol="0">
            <a:spAutoFit/>
          </a:bodyPr>
          <a:lstStyle/>
          <a:p>
            <a:pPr algn="r"/>
            <a:fld id="{14274112-3819-4E3C-A2C8-15D563C4EB1E}" type="slidenum">
              <a:rPr lang="en-GB" sz="1000" smtClean="0"/>
              <a:t>‹#›</a:t>
            </a:fld>
            <a:endParaRPr lang="en-GB" sz="1000" dirty="0"/>
          </a:p>
        </p:txBody>
      </p:sp>
      <p:sp>
        <p:nvSpPr>
          <p:cNvPr id="7" name="Text Placeholder 2"/>
          <p:cNvSpPr>
            <a:spLocks noGrp="1"/>
          </p:cNvSpPr>
          <p:nvPr>
            <p:ph type="body" idx="1"/>
          </p:nvPr>
        </p:nvSpPr>
        <p:spPr>
          <a:xfrm>
            <a:off x="623392" y="1844825"/>
            <a:ext cx="10862997" cy="4381947"/>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36427" y="285963"/>
            <a:ext cx="1792224" cy="390144"/>
          </a:xfrm>
          <a:prstGeom prst="rect">
            <a:avLst/>
          </a:prstGeom>
        </p:spPr>
      </p:pic>
    </p:spTree>
    <p:extLst>
      <p:ext uri="{BB962C8B-B14F-4D97-AF65-F5344CB8AC3E}">
        <p14:creationId xmlns:p14="http://schemas.microsoft.com/office/powerpoint/2010/main" val="175160366"/>
      </p:ext>
    </p:extLst>
  </p:cSld>
  <p:clrMap bg1="lt1" tx1="dk1" bg2="lt2" tx2="dk2" accent1="accent1" accent2="accent2" accent3="accent3" accent4="accent4" accent5="accent5" accent6="accent6" hlink="hlink" folHlink="folHlink"/>
  <p:sldLayoutIdLst>
    <p:sldLayoutId id="2147483705" r:id="rId1"/>
  </p:sldLayoutIdLst>
  <p:hf hdr="0" ftr="0" dt="0"/>
  <p:txStyles>
    <p:titleStyle>
      <a:lvl1pPr algn="l" defTabSz="914400" rtl="0" eaLnBrk="1" latinLnBrk="0" hangingPunct="1">
        <a:spcBef>
          <a:spcPct val="0"/>
        </a:spcBef>
        <a:buNone/>
        <a:defRPr sz="3200" kern="1200" spc="-150">
          <a:solidFill>
            <a:srgbClr val="2E444E"/>
          </a:solidFill>
          <a:latin typeface="+mj-lt"/>
          <a:ea typeface="+mj-ea"/>
          <a:cs typeface="+mj-cs"/>
        </a:defRPr>
      </a:lvl1pPr>
    </p:titleStyle>
    <p:bodyStyle>
      <a:lvl1pPr marL="342900" indent="-342900" algn="l" defTabSz="914400" rtl="0" eaLnBrk="1" latinLnBrk="0" hangingPunct="1">
        <a:spcBef>
          <a:spcPts val="0"/>
        </a:spcBef>
        <a:spcAft>
          <a:spcPts val="1200"/>
        </a:spcAft>
        <a:buFont typeface="Arial" panose="020B0604020202020204" pitchFamily="34" charset="0"/>
        <a:buChar char="•"/>
        <a:defRPr sz="2000" kern="1200">
          <a:solidFill>
            <a:srgbClr val="2E444E"/>
          </a:solidFill>
          <a:latin typeface="+mn-lt"/>
          <a:ea typeface="+mn-ea"/>
          <a:cs typeface="+mn-cs"/>
        </a:defRPr>
      </a:lvl1pPr>
      <a:lvl2pPr marL="742950" indent="-28575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2pPr>
      <a:lvl3pPr marL="1143000" indent="-22860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3pPr>
      <a:lvl4pPr marL="1600200" indent="-228600" algn="l" defTabSz="914400" rtl="0" eaLnBrk="1" latinLnBrk="0" hangingPunct="1">
        <a:spcBef>
          <a:spcPts val="0"/>
        </a:spcBef>
        <a:spcAft>
          <a:spcPts val="1200"/>
        </a:spcAft>
        <a:buFont typeface="Arial" panose="020B0604020202020204" pitchFamily="34" charset="0"/>
        <a:buChar char="–"/>
        <a:defRPr sz="1600" kern="1200">
          <a:solidFill>
            <a:srgbClr val="2E444E"/>
          </a:solidFill>
          <a:latin typeface="+mn-lt"/>
          <a:ea typeface="+mn-ea"/>
          <a:cs typeface="+mn-cs"/>
        </a:defRPr>
      </a:lvl4pPr>
      <a:lvl5pPr marL="2057400" indent="-228600" algn="l" defTabSz="914400" rtl="0" eaLnBrk="1" latinLnBrk="0" hangingPunct="1">
        <a:spcBef>
          <a:spcPts val="0"/>
        </a:spcBef>
        <a:spcAft>
          <a:spcPts val="1200"/>
        </a:spcAft>
        <a:buFont typeface="Arial" panose="020B0604020202020204" pitchFamily="34" charset="0"/>
        <a:buChar char="»"/>
        <a:defRPr sz="1400" kern="1200">
          <a:solidFill>
            <a:srgbClr val="2E444E"/>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ecure.ecs.soton.ac.uk/notes/comp1206/code/javafx/events/SimpleEvents.java" TargetMode="External"/><Relationship Id="rId2" Type="http://schemas.openxmlformats.org/officeDocument/2006/relationships/image" Target="../media/image5.tif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hyperlink" Target="https://docs.oracle.com/javase/8/javafx/api/javafx/event/package-summary.html" TargetMode="Externa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hyperlink" Target="https://secure.ecs.soton.ac.uk/notes/comp1206/code/javafx/events/MouseEvents.java" TargetMode="Externa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docs.oracle.com/javase/8/javafx/api/javafx/scene/input/KeyEvent.html" TargetMode="External"/><Relationship Id="rId2" Type="http://schemas.openxmlformats.org/officeDocument/2006/relationships/hyperlink" Target="https://docs.oracle.com/javase/8/javafx/api/javafx/scene/input/MouseEvent.html" TargetMode="Externa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hyperlink" Target="https://docs.oracle.com/javase/8/javafx/events-tutorial/processing.htm"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secure.ecs.soton.ac.uk/notes/comp1206/code/javafx/events/EventDispatchChain.java" TargetMode="External"/><Relationship Id="rId2" Type="http://schemas.openxmlformats.org/officeDocument/2006/relationships/image" Target="../media/image8.tif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secure.ecs.soton.ac.uk/notes/comp1206/code/javafx/events/ChangeListeners.java" TargetMode="External"/><Relationship Id="rId2" Type="http://schemas.openxmlformats.org/officeDocument/2006/relationships/hyperlink" Target="https://docs.oracle.com/javase/8/javafx/api/javafx/beans/value/ChangeListener.html"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11384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F84D5-4DC7-004B-BC30-34853A0D206B}"/>
              </a:ext>
            </a:extLst>
          </p:cNvPr>
          <p:cNvSpPr>
            <a:spLocks noGrp="1"/>
          </p:cNvSpPr>
          <p:nvPr>
            <p:ph type="title"/>
          </p:nvPr>
        </p:nvSpPr>
        <p:spPr/>
        <p:txBody>
          <a:bodyPr/>
          <a:lstStyle/>
          <a:p>
            <a:r>
              <a:rPr lang="en-US" dirty="0"/>
              <a:t>Example</a:t>
            </a:r>
          </a:p>
        </p:txBody>
      </p:sp>
      <p:sp>
        <p:nvSpPr>
          <p:cNvPr id="4" name="Text Placeholder 2">
            <a:extLst>
              <a:ext uri="{FF2B5EF4-FFF2-40B4-BE49-F238E27FC236}">
                <a16:creationId xmlns:a16="http://schemas.microsoft.com/office/drawing/2014/main" id="{E319FA14-64E6-1F4A-9896-66A230A75E7F}"/>
              </a:ext>
            </a:extLst>
          </p:cNvPr>
          <p:cNvSpPr txBox="1">
            <a:spLocks/>
          </p:cNvSpPr>
          <p:nvPr/>
        </p:nvSpPr>
        <p:spPr>
          <a:xfrm>
            <a:off x="623393" y="1844824"/>
            <a:ext cx="5400600" cy="3672408"/>
          </a:xfrm>
          <a:prstGeom prst="rect">
            <a:avLst/>
          </a:prstGeom>
          <a:solidFill>
            <a:schemeClr val="bg1">
              <a:lumMod val="95000"/>
            </a:schemeClr>
          </a:solidFill>
          <a:ln>
            <a:solidFill>
              <a:schemeClr val="tx1"/>
            </a:solidFill>
          </a:ln>
        </p:spPr>
        <p:txBody>
          <a:bodyPr vert="horz" lIns="91440" tIns="45720" rIns="91440" bIns="45720" rtlCol="0">
            <a:noAutofit/>
          </a:bodyPr>
          <a:lstStyle>
            <a:lvl1pPr marL="342900" indent="-342900" algn="l" defTabSz="914400" rtl="0" eaLnBrk="1" latinLnBrk="0" hangingPunct="1">
              <a:spcBef>
                <a:spcPts val="0"/>
              </a:spcBef>
              <a:spcAft>
                <a:spcPts val="1200"/>
              </a:spcAft>
              <a:buFont typeface="Arial" panose="020B0604020202020204" pitchFamily="34" charset="0"/>
              <a:buChar char="•"/>
              <a:defRPr sz="2000" kern="1200">
                <a:solidFill>
                  <a:srgbClr val="2E444E"/>
                </a:solidFill>
                <a:latin typeface="+mn-lt"/>
                <a:ea typeface="+mn-ea"/>
                <a:cs typeface="+mn-cs"/>
              </a:defRPr>
            </a:lvl1pPr>
            <a:lvl2pPr marL="742950" indent="-28575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2pPr>
            <a:lvl3pPr marL="1143000" indent="-22860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3pPr>
            <a:lvl4pPr marL="1600200" indent="-228600" algn="l" defTabSz="914400" rtl="0" eaLnBrk="1" latinLnBrk="0" hangingPunct="1">
              <a:spcBef>
                <a:spcPts val="0"/>
              </a:spcBef>
              <a:spcAft>
                <a:spcPts val="1200"/>
              </a:spcAft>
              <a:buFont typeface="Arial" panose="020B0604020202020204" pitchFamily="34" charset="0"/>
              <a:buChar char="–"/>
              <a:defRPr sz="1600" kern="1200">
                <a:solidFill>
                  <a:srgbClr val="2E444E"/>
                </a:solidFill>
                <a:latin typeface="+mn-lt"/>
                <a:ea typeface="+mn-ea"/>
                <a:cs typeface="+mn-cs"/>
              </a:defRPr>
            </a:lvl4pPr>
            <a:lvl5pPr marL="2057400" indent="-228600" algn="l" defTabSz="914400" rtl="0" eaLnBrk="1" latinLnBrk="0" hangingPunct="1">
              <a:spcBef>
                <a:spcPts val="0"/>
              </a:spcBef>
              <a:spcAft>
                <a:spcPts val="1200"/>
              </a:spcAft>
              <a:buFont typeface="Arial" panose="020B0604020202020204" pitchFamily="34" charset="0"/>
              <a:buChar char="»"/>
              <a:defRPr sz="1400" kern="1200">
                <a:solidFill>
                  <a:srgbClr val="2E444E"/>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public class </a:t>
            </a:r>
            <a:r>
              <a:rPr lang="en-US" sz="900" dirty="0" err="1">
                <a:latin typeface="Courier" pitchFamily="2" charset="0"/>
              </a:rPr>
              <a:t>SimpleEvents</a:t>
            </a:r>
            <a:r>
              <a:rPr lang="en-US" sz="900" dirty="0">
                <a:latin typeface="Courier" pitchFamily="2" charset="0"/>
              </a:rPr>
              <a:t> extends Application {</a:t>
            </a:r>
          </a:p>
          <a:p>
            <a:pPr marL="0" indent="0">
              <a:spcAft>
                <a:spcPts val="0"/>
              </a:spcAft>
              <a:buNone/>
            </a:pPr>
            <a:r>
              <a:rPr lang="en-US" sz="900" dirty="0">
                <a:latin typeface="Courier" pitchFamily="2" charset="0"/>
              </a:rPr>
              <a:t>    public static void main(String[] </a:t>
            </a:r>
            <a:r>
              <a:rPr lang="en-US" sz="900" dirty="0" err="1">
                <a:latin typeface="Courier" pitchFamily="2" charset="0"/>
              </a:rPr>
              <a:t>args</a:t>
            </a:r>
            <a:r>
              <a:rPr lang="en-US" sz="900" dirty="0">
                <a:latin typeface="Courier" pitchFamily="2" charset="0"/>
              </a:rPr>
              <a:t>) {</a:t>
            </a:r>
          </a:p>
          <a:p>
            <a:pPr marL="0" indent="0">
              <a:spcAft>
                <a:spcPts val="0"/>
              </a:spcAft>
              <a:buNone/>
            </a:pPr>
            <a:r>
              <a:rPr lang="en-US" sz="900" dirty="0">
                <a:latin typeface="Courier" pitchFamily="2" charset="0"/>
              </a:rPr>
              <a:t>        launch(</a:t>
            </a:r>
            <a:r>
              <a:rPr lang="en-US" sz="900" dirty="0" err="1">
                <a:latin typeface="Courier" pitchFamily="2" charset="0"/>
              </a:rPr>
              <a:t>args</a:t>
            </a:r>
            <a:r>
              <a:rPr lang="en-US" sz="900" dirty="0">
                <a:latin typeface="Courier" pitchFamily="2" charset="0"/>
              </a:rPr>
              <a:t>);</a:t>
            </a:r>
          </a:p>
          <a:p>
            <a:pPr marL="0" indent="0">
              <a:spcAft>
                <a:spcPts val="0"/>
              </a:spcAft>
              <a:buNone/>
            </a:pPr>
            <a:r>
              <a:rPr lang="en-US" sz="900" dirty="0">
                <a:latin typeface="Courier" pitchFamily="2" charset="0"/>
              </a:rPr>
              <a:t>    }</a:t>
            </a:r>
          </a:p>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    public void start(Stage </a:t>
            </a:r>
            <a:r>
              <a:rPr lang="en-US" sz="900" dirty="0" err="1">
                <a:latin typeface="Courier" pitchFamily="2" charset="0"/>
              </a:rPr>
              <a:t>primaryStage</a:t>
            </a:r>
            <a:r>
              <a:rPr lang="en-US" sz="900" dirty="0">
                <a:latin typeface="Courier" pitchFamily="2" charset="0"/>
              </a:rPr>
              <a:t>) throws Exception {</a:t>
            </a:r>
          </a:p>
          <a:p>
            <a:pPr marL="0" indent="0">
              <a:spcAft>
                <a:spcPts val="0"/>
              </a:spcAft>
              <a:buNone/>
            </a:pPr>
            <a:r>
              <a:rPr lang="en-US" sz="900" dirty="0">
                <a:latin typeface="Courier" pitchFamily="2" charset="0"/>
              </a:rPr>
              <a:t>        </a:t>
            </a:r>
            <a:r>
              <a:rPr lang="en-US" sz="900" dirty="0" err="1">
                <a:latin typeface="Courier" pitchFamily="2" charset="0"/>
              </a:rPr>
              <a:t>FlowPane</a:t>
            </a:r>
            <a:r>
              <a:rPr lang="en-US" sz="900" dirty="0">
                <a:latin typeface="Courier" pitchFamily="2" charset="0"/>
              </a:rPr>
              <a:t> pane = new </a:t>
            </a:r>
            <a:r>
              <a:rPr lang="en-US" sz="900" dirty="0" err="1">
                <a:latin typeface="Courier" pitchFamily="2" charset="0"/>
              </a:rPr>
              <a:t>FlowPane</a:t>
            </a:r>
            <a:r>
              <a:rPr lang="en-US" sz="900" dirty="0">
                <a:latin typeface="Courier" pitchFamily="2" charset="0"/>
              </a:rPr>
              <a:t>();</a:t>
            </a:r>
          </a:p>
          <a:p>
            <a:pPr marL="0" indent="0">
              <a:spcAft>
                <a:spcPts val="0"/>
              </a:spcAft>
              <a:buNone/>
            </a:pPr>
            <a:r>
              <a:rPr lang="en-US" sz="900" dirty="0">
                <a:latin typeface="Courier" pitchFamily="2" charset="0"/>
              </a:rPr>
              <a:t>        </a:t>
            </a:r>
            <a:r>
              <a:rPr lang="en-US" sz="900" dirty="0" err="1">
                <a:latin typeface="Courier" pitchFamily="2" charset="0"/>
              </a:rPr>
              <a:t>pane.setPadding</a:t>
            </a:r>
            <a:r>
              <a:rPr lang="en-US" sz="900" dirty="0">
                <a:latin typeface="Courier" pitchFamily="2" charset="0"/>
              </a:rPr>
              <a:t>(new Insets(10));</a:t>
            </a:r>
          </a:p>
          <a:p>
            <a:pPr marL="0" indent="0">
              <a:spcAft>
                <a:spcPts val="0"/>
              </a:spcAft>
              <a:buNone/>
            </a:pPr>
            <a:r>
              <a:rPr lang="en-US" sz="900" dirty="0">
                <a:latin typeface="Courier" pitchFamily="2" charset="0"/>
              </a:rPr>
              <a:t>        </a:t>
            </a:r>
            <a:r>
              <a:rPr lang="en-US" sz="900" dirty="0" err="1">
                <a:latin typeface="Courier" pitchFamily="2" charset="0"/>
              </a:rPr>
              <a:t>pane.setVgap</a:t>
            </a:r>
            <a:r>
              <a:rPr lang="en-US" sz="900" dirty="0">
                <a:latin typeface="Courier" pitchFamily="2" charset="0"/>
              </a:rPr>
              <a:t>(10);</a:t>
            </a:r>
          </a:p>
          <a:p>
            <a:pPr marL="0" indent="0">
              <a:spcAft>
                <a:spcPts val="0"/>
              </a:spcAft>
              <a:buNone/>
            </a:pPr>
            <a:r>
              <a:rPr lang="en-US" sz="900" dirty="0">
                <a:latin typeface="Courier" pitchFamily="2" charset="0"/>
              </a:rPr>
              <a:t>        </a:t>
            </a:r>
            <a:r>
              <a:rPr lang="en-US" sz="900" dirty="0" err="1">
                <a:latin typeface="Courier" pitchFamily="2" charset="0"/>
              </a:rPr>
              <a:t>pane.setHgap</a:t>
            </a:r>
            <a:r>
              <a:rPr lang="en-US" sz="900" dirty="0">
                <a:latin typeface="Courier" pitchFamily="2" charset="0"/>
              </a:rPr>
              <a:t>(10);</a:t>
            </a:r>
          </a:p>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        Button a = new Button("Button A");</a:t>
            </a:r>
          </a:p>
          <a:p>
            <a:pPr marL="0" indent="0">
              <a:spcAft>
                <a:spcPts val="0"/>
              </a:spcAft>
              <a:buNone/>
            </a:pPr>
            <a:r>
              <a:rPr lang="en-US" sz="900" dirty="0">
                <a:latin typeface="Courier" pitchFamily="2" charset="0"/>
              </a:rPr>
              <a:t>        Button b = new Button("Button B");</a:t>
            </a:r>
          </a:p>
          <a:p>
            <a:pPr marL="0" indent="0">
              <a:spcAft>
                <a:spcPts val="0"/>
              </a:spcAft>
              <a:buNone/>
            </a:pPr>
            <a:endParaRPr lang="en-US" sz="900" dirty="0">
              <a:latin typeface="Courier" pitchFamily="2" charset="0"/>
            </a:endParaRPr>
          </a:p>
          <a:p>
            <a:pPr marL="0" indent="0">
              <a:spcAft>
                <a:spcPts val="0"/>
              </a:spcAft>
              <a:buNone/>
            </a:pPr>
            <a:r>
              <a:rPr lang="en-US" sz="900" dirty="0">
                <a:solidFill>
                  <a:srgbClr val="FF0000"/>
                </a:solidFill>
                <a:latin typeface="Courier" pitchFamily="2" charset="0"/>
              </a:rPr>
              <a:t>        </a:t>
            </a:r>
            <a:r>
              <a:rPr lang="en-US" sz="900" dirty="0" err="1">
                <a:solidFill>
                  <a:srgbClr val="FF0000"/>
                </a:solidFill>
                <a:latin typeface="Courier" pitchFamily="2" charset="0"/>
              </a:rPr>
              <a:t>a.addEventHandler</a:t>
            </a:r>
            <a:r>
              <a:rPr lang="en-US" sz="900" dirty="0">
                <a:solidFill>
                  <a:srgbClr val="FF0000"/>
                </a:solidFill>
                <a:latin typeface="Courier" pitchFamily="2" charset="0"/>
              </a:rPr>
              <a:t>(</a:t>
            </a:r>
            <a:r>
              <a:rPr lang="en-US" sz="900" dirty="0" err="1">
                <a:solidFill>
                  <a:srgbClr val="FF0000"/>
                </a:solidFill>
                <a:latin typeface="Courier" pitchFamily="2" charset="0"/>
              </a:rPr>
              <a:t>ActionEvent.ANY</a:t>
            </a:r>
            <a:r>
              <a:rPr lang="en-US" sz="900" dirty="0">
                <a:solidFill>
                  <a:srgbClr val="FF0000"/>
                </a:solidFill>
                <a:latin typeface="Courier" pitchFamily="2" charset="0"/>
              </a:rPr>
              <a:t>, new </a:t>
            </a:r>
            <a:r>
              <a:rPr lang="en-US" sz="900" dirty="0" err="1">
                <a:solidFill>
                  <a:srgbClr val="FF0000"/>
                </a:solidFill>
                <a:latin typeface="Courier" pitchFamily="2" charset="0"/>
              </a:rPr>
              <a:t>ClickHandler</a:t>
            </a:r>
            <a:r>
              <a:rPr lang="en-US" sz="900" dirty="0">
                <a:solidFill>
                  <a:srgbClr val="FF0000"/>
                </a:solidFill>
                <a:latin typeface="Courier" pitchFamily="2" charset="0"/>
              </a:rPr>
              <a:t>(</a:t>
            </a:r>
            <a:r>
              <a:rPr lang="en-US" sz="900" dirty="0" err="1">
                <a:solidFill>
                  <a:srgbClr val="FF0000"/>
                </a:solidFill>
                <a:latin typeface="Courier" pitchFamily="2" charset="0"/>
              </a:rPr>
              <a:t>a.getText</a:t>
            </a:r>
            <a:r>
              <a:rPr lang="en-US" sz="900" dirty="0">
                <a:solidFill>
                  <a:srgbClr val="FF0000"/>
                </a:solidFill>
                <a:latin typeface="Courier" pitchFamily="2" charset="0"/>
              </a:rPr>
              <a:t>()));</a:t>
            </a:r>
          </a:p>
          <a:p>
            <a:pPr marL="0" indent="0">
              <a:spcAft>
                <a:spcPts val="0"/>
              </a:spcAft>
              <a:buNone/>
            </a:pPr>
            <a:r>
              <a:rPr lang="en-US" sz="900" dirty="0">
                <a:solidFill>
                  <a:srgbClr val="FF0000"/>
                </a:solidFill>
                <a:latin typeface="Courier" pitchFamily="2" charset="0"/>
              </a:rPr>
              <a:t>        </a:t>
            </a:r>
            <a:r>
              <a:rPr lang="en-US" sz="900" dirty="0" err="1">
                <a:solidFill>
                  <a:srgbClr val="FF0000"/>
                </a:solidFill>
                <a:latin typeface="Courier" pitchFamily="2" charset="0"/>
              </a:rPr>
              <a:t>b.addEventHandler</a:t>
            </a:r>
            <a:r>
              <a:rPr lang="en-US" sz="900" dirty="0">
                <a:solidFill>
                  <a:srgbClr val="FF0000"/>
                </a:solidFill>
                <a:latin typeface="Courier" pitchFamily="2" charset="0"/>
              </a:rPr>
              <a:t>(</a:t>
            </a:r>
            <a:r>
              <a:rPr lang="en-US" sz="900" dirty="0" err="1">
                <a:solidFill>
                  <a:srgbClr val="FF0000"/>
                </a:solidFill>
                <a:latin typeface="Courier" pitchFamily="2" charset="0"/>
              </a:rPr>
              <a:t>ActionEvent.ANY</a:t>
            </a:r>
            <a:r>
              <a:rPr lang="en-US" sz="900" dirty="0">
                <a:solidFill>
                  <a:srgbClr val="FF0000"/>
                </a:solidFill>
                <a:latin typeface="Courier" pitchFamily="2" charset="0"/>
              </a:rPr>
              <a:t>, new </a:t>
            </a:r>
            <a:r>
              <a:rPr lang="en-US" sz="900" dirty="0" err="1">
                <a:solidFill>
                  <a:srgbClr val="FF0000"/>
                </a:solidFill>
                <a:latin typeface="Courier" pitchFamily="2" charset="0"/>
              </a:rPr>
              <a:t>ClickHandler</a:t>
            </a:r>
            <a:r>
              <a:rPr lang="en-US" sz="900" dirty="0">
                <a:solidFill>
                  <a:srgbClr val="FF0000"/>
                </a:solidFill>
                <a:latin typeface="Courier" pitchFamily="2" charset="0"/>
              </a:rPr>
              <a:t>(</a:t>
            </a:r>
            <a:r>
              <a:rPr lang="en-US" sz="900" dirty="0" err="1">
                <a:solidFill>
                  <a:srgbClr val="FF0000"/>
                </a:solidFill>
                <a:latin typeface="Courier" pitchFamily="2" charset="0"/>
              </a:rPr>
              <a:t>b.getText</a:t>
            </a:r>
            <a:r>
              <a:rPr lang="en-US" sz="900" dirty="0">
                <a:solidFill>
                  <a:srgbClr val="FF0000"/>
                </a:solidFill>
                <a:latin typeface="Courier" pitchFamily="2" charset="0"/>
              </a:rPr>
              <a:t>()));</a:t>
            </a:r>
          </a:p>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        </a:t>
            </a:r>
            <a:r>
              <a:rPr lang="en-US" sz="900" dirty="0" err="1">
                <a:latin typeface="Courier" pitchFamily="2" charset="0"/>
              </a:rPr>
              <a:t>pane.getChildren</a:t>
            </a:r>
            <a:r>
              <a:rPr lang="en-US" sz="900" dirty="0">
                <a:latin typeface="Courier" pitchFamily="2" charset="0"/>
              </a:rPr>
              <a:t>().</a:t>
            </a:r>
            <a:r>
              <a:rPr lang="en-US" sz="900" dirty="0" err="1">
                <a:latin typeface="Courier" pitchFamily="2" charset="0"/>
              </a:rPr>
              <a:t>addAll</a:t>
            </a:r>
            <a:r>
              <a:rPr lang="en-US" sz="900" dirty="0">
                <a:latin typeface="Courier" pitchFamily="2" charset="0"/>
              </a:rPr>
              <a:t>(a, b);</a:t>
            </a:r>
          </a:p>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        Scene scene = new Scene(pane);</a:t>
            </a:r>
          </a:p>
          <a:p>
            <a:pPr marL="0" indent="0">
              <a:spcAft>
                <a:spcPts val="0"/>
              </a:spcAft>
              <a:buNone/>
            </a:pPr>
            <a:r>
              <a:rPr lang="en-US" sz="900" dirty="0">
                <a:latin typeface="Courier" pitchFamily="2" charset="0"/>
              </a:rPr>
              <a:t>        </a:t>
            </a:r>
            <a:r>
              <a:rPr lang="en-US" sz="900" dirty="0" err="1">
                <a:latin typeface="Courier" pitchFamily="2" charset="0"/>
              </a:rPr>
              <a:t>primaryStage.setScene</a:t>
            </a:r>
            <a:r>
              <a:rPr lang="en-US" sz="900" dirty="0">
                <a:latin typeface="Courier" pitchFamily="2" charset="0"/>
              </a:rPr>
              <a:t>(scene);</a:t>
            </a:r>
          </a:p>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        </a:t>
            </a:r>
            <a:r>
              <a:rPr lang="en-US" sz="900" dirty="0" err="1">
                <a:latin typeface="Courier" pitchFamily="2" charset="0"/>
              </a:rPr>
              <a:t>primaryStage.show</a:t>
            </a:r>
            <a:r>
              <a:rPr lang="en-US" sz="900" dirty="0">
                <a:latin typeface="Courier" pitchFamily="2" charset="0"/>
              </a:rPr>
              <a:t>();</a:t>
            </a:r>
          </a:p>
          <a:p>
            <a:pPr marL="0" indent="0">
              <a:spcAft>
                <a:spcPts val="0"/>
              </a:spcAft>
              <a:buNone/>
            </a:pPr>
            <a:r>
              <a:rPr lang="en-US" sz="900" dirty="0">
                <a:latin typeface="Courier" pitchFamily="2" charset="0"/>
              </a:rPr>
              <a:t>    }</a:t>
            </a:r>
          </a:p>
          <a:p>
            <a:pPr marL="0" indent="0">
              <a:spcAft>
                <a:spcPts val="0"/>
              </a:spcAft>
              <a:buNone/>
            </a:pPr>
            <a:r>
              <a:rPr lang="en-US" sz="900" dirty="0">
                <a:latin typeface="Courier" pitchFamily="2" charset="0"/>
              </a:rPr>
              <a:t>}</a:t>
            </a:r>
          </a:p>
          <a:p>
            <a:pPr marL="0" indent="0">
              <a:spcAft>
                <a:spcPts val="0"/>
              </a:spcAft>
              <a:buNone/>
            </a:pPr>
            <a:endParaRPr lang="en-US" sz="900" dirty="0">
              <a:latin typeface="Courier" pitchFamily="2" charset="0"/>
            </a:endParaRPr>
          </a:p>
        </p:txBody>
      </p:sp>
      <p:sp>
        <p:nvSpPr>
          <p:cNvPr id="7" name="Text Placeholder 2">
            <a:extLst>
              <a:ext uri="{FF2B5EF4-FFF2-40B4-BE49-F238E27FC236}">
                <a16:creationId xmlns:a16="http://schemas.microsoft.com/office/drawing/2014/main" id="{06E23B22-7490-3846-B7D9-2EF268D27C16}"/>
              </a:ext>
            </a:extLst>
          </p:cNvPr>
          <p:cNvSpPr txBox="1">
            <a:spLocks/>
          </p:cNvSpPr>
          <p:nvPr/>
        </p:nvSpPr>
        <p:spPr>
          <a:xfrm>
            <a:off x="6312024" y="1844824"/>
            <a:ext cx="5400600" cy="2520280"/>
          </a:xfrm>
          <a:prstGeom prst="rect">
            <a:avLst/>
          </a:prstGeom>
          <a:solidFill>
            <a:schemeClr val="bg1">
              <a:lumMod val="95000"/>
            </a:schemeClr>
          </a:solidFill>
          <a:ln>
            <a:solidFill>
              <a:schemeClr val="tx1"/>
            </a:solidFill>
          </a:ln>
        </p:spPr>
        <p:txBody>
          <a:bodyPr vert="horz" lIns="91440" tIns="45720" rIns="91440" bIns="45720" rtlCol="0">
            <a:noAutofit/>
          </a:bodyPr>
          <a:lstStyle>
            <a:lvl1pPr marL="342900" indent="-342900" algn="l" defTabSz="914400" rtl="0" eaLnBrk="1" latinLnBrk="0" hangingPunct="1">
              <a:spcBef>
                <a:spcPts val="0"/>
              </a:spcBef>
              <a:spcAft>
                <a:spcPts val="1200"/>
              </a:spcAft>
              <a:buFont typeface="Arial" panose="020B0604020202020204" pitchFamily="34" charset="0"/>
              <a:buChar char="•"/>
              <a:defRPr sz="2000" kern="1200">
                <a:solidFill>
                  <a:srgbClr val="2E444E"/>
                </a:solidFill>
                <a:latin typeface="+mn-lt"/>
                <a:ea typeface="+mn-ea"/>
                <a:cs typeface="+mn-cs"/>
              </a:defRPr>
            </a:lvl1pPr>
            <a:lvl2pPr marL="742950" indent="-28575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2pPr>
            <a:lvl3pPr marL="1143000" indent="-22860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3pPr>
            <a:lvl4pPr marL="1600200" indent="-228600" algn="l" defTabSz="914400" rtl="0" eaLnBrk="1" latinLnBrk="0" hangingPunct="1">
              <a:spcBef>
                <a:spcPts val="0"/>
              </a:spcBef>
              <a:spcAft>
                <a:spcPts val="1200"/>
              </a:spcAft>
              <a:buFont typeface="Arial" panose="020B0604020202020204" pitchFamily="34" charset="0"/>
              <a:buChar char="–"/>
              <a:defRPr sz="1600" kern="1200">
                <a:solidFill>
                  <a:srgbClr val="2E444E"/>
                </a:solidFill>
                <a:latin typeface="+mn-lt"/>
                <a:ea typeface="+mn-ea"/>
                <a:cs typeface="+mn-cs"/>
              </a:defRPr>
            </a:lvl4pPr>
            <a:lvl5pPr marL="2057400" indent="-228600" algn="l" defTabSz="914400" rtl="0" eaLnBrk="1" latinLnBrk="0" hangingPunct="1">
              <a:spcBef>
                <a:spcPts val="0"/>
              </a:spcBef>
              <a:spcAft>
                <a:spcPts val="1200"/>
              </a:spcAft>
              <a:buFont typeface="Arial" panose="020B0604020202020204" pitchFamily="34" charset="0"/>
              <a:buChar char="»"/>
              <a:defRPr sz="1400" kern="1200">
                <a:solidFill>
                  <a:srgbClr val="2E444E"/>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Aft>
                <a:spcPts val="0"/>
              </a:spcAft>
              <a:buNone/>
            </a:pPr>
            <a:r>
              <a:rPr lang="en-US" sz="900" dirty="0">
                <a:solidFill>
                  <a:srgbClr val="FF0000"/>
                </a:solidFill>
                <a:latin typeface="Courier" pitchFamily="2" charset="0"/>
              </a:rPr>
              <a:t>class </a:t>
            </a:r>
            <a:r>
              <a:rPr lang="en-US" sz="900" dirty="0" err="1">
                <a:solidFill>
                  <a:srgbClr val="FF0000"/>
                </a:solidFill>
                <a:latin typeface="Courier" pitchFamily="2" charset="0"/>
              </a:rPr>
              <a:t>ClickHandler</a:t>
            </a:r>
            <a:r>
              <a:rPr lang="en-US" sz="900" dirty="0">
                <a:solidFill>
                  <a:srgbClr val="FF0000"/>
                </a:solidFill>
                <a:latin typeface="Courier" pitchFamily="2" charset="0"/>
              </a:rPr>
              <a:t> implements </a:t>
            </a:r>
            <a:r>
              <a:rPr lang="en-US" sz="900" dirty="0" err="1">
                <a:solidFill>
                  <a:srgbClr val="FF0000"/>
                </a:solidFill>
                <a:latin typeface="Courier" pitchFamily="2" charset="0"/>
              </a:rPr>
              <a:t>EventHandler</a:t>
            </a:r>
            <a:r>
              <a:rPr lang="en-US" sz="900" dirty="0">
                <a:solidFill>
                  <a:srgbClr val="FF0000"/>
                </a:solidFill>
                <a:latin typeface="Courier" pitchFamily="2" charset="0"/>
              </a:rPr>
              <a:t>&lt;</a:t>
            </a:r>
            <a:r>
              <a:rPr lang="en-US" sz="900" dirty="0" err="1">
                <a:solidFill>
                  <a:srgbClr val="FF0000"/>
                </a:solidFill>
                <a:latin typeface="Courier" pitchFamily="2" charset="0"/>
              </a:rPr>
              <a:t>ActionEvent</a:t>
            </a:r>
            <a:r>
              <a:rPr lang="en-US" sz="900" dirty="0">
                <a:solidFill>
                  <a:srgbClr val="FF0000"/>
                </a:solidFill>
                <a:latin typeface="Courier" pitchFamily="2" charset="0"/>
              </a:rPr>
              <a:t>&gt; </a:t>
            </a:r>
            <a:r>
              <a:rPr lang="en-US" sz="900" dirty="0">
                <a:latin typeface="Courier" pitchFamily="2" charset="0"/>
              </a:rPr>
              <a:t>{</a:t>
            </a:r>
          </a:p>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    private int counter = 0;</a:t>
            </a:r>
          </a:p>
          <a:p>
            <a:pPr marL="0" indent="0">
              <a:spcAft>
                <a:spcPts val="0"/>
              </a:spcAft>
              <a:buNone/>
            </a:pPr>
            <a:r>
              <a:rPr lang="en-US" sz="900" dirty="0">
                <a:latin typeface="Courier" pitchFamily="2" charset="0"/>
              </a:rPr>
              <a:t>    private String name;</a:t>
            </a:r>
          </a:p>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    public </a:t>
            </a:r>
            <a:r>
              <a:rPr lang="en-US" sz="900" dirty="0" err="1">
                <a:latin typeface="Courier" pitchFamily="2" charset="0"/>
              </a:rPr>
              <a:t>ClickHandler</a:t>
            </a:r>
            <a:r>
              <a:rPr lang="en-US" sz="900" dirty="0">
                <a:latin typeface="Courier" pitchFamily="2" charset="0"/>
              </a:rPr>
              <a:t>(String name) {</a:t>
            </a:r>
          </a:p>
          <a:p>
            <a:pPr marL="0" indent="0">
              <a:spcAft>
                <a:spcPts val="0"/>
              </a:spcAft>
              <a:buNone/>
            </a:pPr>
            <a:r>
              <a:rPr lang="en-US" sz="900" dirty="0">
                <a:latin typeface="Courier" pitchFamily="2" charset="0"/>
              </a:rPr>
              <a:t>        </a:t>
            </a:r>
            <a:r>
              <a:rPr lang="en-US" sz="900" dirty="0" err="1">
                <a:latin typeface="Courier" pitchFamily="2" charset="0"/>
              </a:rPr>
              <a:t>this.name</a:t>
            </a:r>
            <a:r>
              <a:rPr lang="en-US" sz="900" dirty="0">
                <a:latin typeface="Courier" pitchFamily="2" charset="0"/>
              </a:rPr>
              <a:t> = name;</a:t>
            </a:r>
          </a:p>
          <a:p>
            <a:pPr marL="0" indent="0">
              <a:spcAft>
                <a:spcPts val="0"/>
              </a:spcAft>
              <a:buNone/>
            </a:pPr>
            <a:r>
              <a:rPr lang="en-US" sz="900" dirty="0">
                <a:latin typeface="Courier" pitchFamily="2" charset="0"/>
              </a:rPr>
              <a:t>    }</a:t>
            </a:r>
          </a:p>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    </a:t>
            </a:r>
            <a:r>
              <a:rPr lang="en-US" sz="900" dirty="0">
                <a:solidFill>
                  <a:srgbClr val="FF0000"/>
                </a:solidFill>
                <a:latin typeface="Courier" pitchFamily="2" charset="0"/>
              </a:rPr>
              <a:t>public void handle(</a:t>
            </a:r>
            <a:r>
              <a:rPr lang="en-US" sz="900" dirty="0" err="1">
                <a:solidFill>
                  <a:srgbClr val="FF0000"/>
                </a:solidFill>
                <a:latin typeface="Courier" pitchFamily="2" charset="0"/>
              </a:rPr>
              <a:t>ActionEvent</a:t>
            </a:r>
            <a:r>
              <a:rPr lang="en-US" sz="900" dirty="0">
                <a:solidFill>
                  <a:srgbClr val="FF0000"/>
                </a:solidFill>
                <a:latin typeface="Courier" pitchFamily="2" charset="0"/>
              </a:rPr>
              <a:t> event) {</a:t>
            </a:r>
          </a:p>
          <a:p>
            <a:pPr marL="0" indent="0">
              <a:spcAft>
                <a:spcPts val="0"/>
              </a:spcAft>
              <a:buNone/>
            </a:pPr>
            <a:r>
              <a:rPr lang="en-US" sz="900" dirty="0">
                <a:latin typeface="Courier" pitchFamily="2" charset="0"/>
              </a:rPr>
              <a:t>        counter++;</a:t>
            </a:r>
          </a:p>
          <a:p>
            <a:pPr marL="0" indent="0">
              <a:spcAft>
                <a:spcPts val="0"/>
              </a:spcAft>
              <a:buNone/>
            </a:pPr>
            <a:r>
              <a:rPr lang="en-US" sz="900" dirty="0">
                <a:latin typeface="Courier" pitchFamily="2" charset="0"/>
              </a:rPr>
              <a:t>        String ending = counter &gt; 1 ? "s" : "";</a:t>
            </a:r>
          </a:p>
          <a:p>
            <a:pPr marL="0" indent="0">
              <a:spcAft>
                <a:spcPts val="0"/>
              </a:spcAft>
              <a:buNone/>
            </a:pPr>
            <a:r>
              <a:rPr lang="en-US" sz="900" dirty="0">
                <a:latin typeface="Courier" pitchFamily="2" charset="0"/>
              </a:rPr>
              <a:t>        </a:t>
            </a:r>
            <a:r>
              <a:rPr lang="en-US" sz="900" dirty="0" err="1">
                <a:latin typeface="Courier" pitchFamily="2" charset="0"/>
              </a:rPr>
              <a:t>System.out.println</a:t>
            </a:r>
            <a:r>
              <a:rPr lang="en-US" sz="900" dirty="0">
                <a:latin typeface="Courier" pitchFamily="2" charset="0"/>
              </a:rPr>
              <a:t>(</a:t>
            </a:r>
            <a:r>
              <a:rPr lang="en-US" sz="900" dirty="0" err="1">
                <a:latin typeface="Courier" pitchFamily="2" charset="0"/>
              </a:rPr>
              <a:t>String.format</a:t>
            </a:r>
            <a:r>
              <a:rPr lang="en-US" sz="900" dirty="0">
                <a:latin typeface="Courier" pitchFamily="2" charset="0"/>
              </a:rPr>
              <a:t>("%s has been pressed %d </a:t>
            </a:r>
            <a:r>
              <a:rPr lang="en-US" sz="900" dirty="0" err="1">
                <a:latin typeface="Courier" pitchFamily="2" charset="0"/>
              </a:rPr>
              <a:t>time%s</a:t>
            </a:r>
            <a:r>
              <a:rPr lang="en-US" sz="900" dirty="0">
                <a:latin typeface="Courier" pitchFamily="2" charset="0"/>
              </a:rPr>
              <a:t>.", 	name, counter, ending));</a:t>
            </a:r>
          </a:p>
          <a:p>
            <a:pPr marL="0" indent="0">
              <a:spcAft>
                <a:spcPts val="0"/>
              </a:spcAft>
              <a:buNone/>
            </a:pPr>
            <a:r>
              <a:rPr lang="en-US" sz="900" dirty="0">
                <a:latin typeface="Courier" pitchFamily="2" charset="0"/>
              </a:rPr>
              <a:t>    }</a:t>
            </a:r>
          </a:p>
          <a:p>
            <a:pPr marL="0" indent="0">
              <a:spcAft>
                <a:spcPts val="0"/>
              </a:spcAft>
              <a:buNone/>
            </a:pPr>
            <a:endParaRPr lang="en-US" sz="900" dirty="0">
              <a:latin typeface="Courier" pitchFamily="2" charset="0"/>
            </a:endParaRPr>
          </a:p>
          <a:p>
            <a:pPr marL="0" indent="0">
              <a:spcAft>
                <a:spcPts val="0"/>
              </a:spcAft>
              <a:buNone/>
            </a:pPr>
            <a:r>
              <a:rPr lang="en-US" sz="900" dirty="0">
                <a:latin typeface="Courier" pitchFamily="2" charset="0"/>
              </a:rPr>
              <a:t>}</a:t>
            </a:r>
          </a:p>
        </p:txBody>
      </p:sp>
      <p:pic>
        <p:nvPicPr>
          <p:cNvPr id="9" name="Picture 8">
            <a:extLst>
              <a:ext uri="{FF2B5EF4-FFF2-40B4-BE49-F238E27FC236}">
                <a16:creationId xmlns:a16="http://schemas.microsoft.com/office/drawing/2014/main" id="{1C78315B-AC3D-DF4B-AE67-F50DD9EA0272}"/>
              </a:ext>
            </a:extLst>
          </p:cNvPr>
          <p:cNvPicPr>
            <a:picLocks noChangeAspect="1"/>
          </p:cNvPicPr>
          <p:nvPr/>
        </p:nvPicPr>
        <p:blipFill>
          <a:blip r:embed="rId2"/>
          <a:stretch>
            <a:fillRect/>
          </a:stretch>
        </p:blipFill>
        <p:spPr>
          <a:xfrm>
            <a:off x="7320136" y="4775200"/>
            <a:ext cx="3683000" cy="2082800"/>
          </a:xfrm>
          <a:prstGeom prst="rect">
            <a:avLst/>
          </a:prstGeom>
        </p:spPr>
      </p:pic>
      <p:sp>
        <p:nvSpPr>
          <p:cNvPr id="10" name="Rectangular Callout 9">
            <a:extLst>
              <a:ext uri="{FF2B5EF4-FFF2-40B4-BE49-F238E27FC236}">
                <a16:creationId xmlns:a16="http://schemas.microsoft.com/office/drawing/2014/main" id="{38479E31-884A-A44B-973C-2D7210402ED3}"/>
              </a:ext>
            </a:extLst>
          </p:cNvPr>
          <p:cNvSpPr/>
          <p:nvPr/>
        </p:nvSpPr>
        <p:spPr>
          <a:xfrm>
            <a:off x="2423592" y="5661248"/>
            <a:ext cx="5184576" cy="936104"/>
          </a:xfrm>
          <a:prstGeom prst="wedgeRectCallout">
            <a:avLst>
              <a:gd name="adj1" fmla="val -21367"/>
              <a:gd name="adj2" fmla="val -193574"/>
            </a:avLst>
          </a:prstGeom>
        </p:spPr>
        <p:style>
          <a:lnRef idx="1">
            <a:schemeClr val="accent3"/>
          </a:lnRef>
          <a:fillRef idx="2">
            <a:schemeClr val="accent3"/>
          </a:fillRef>
          <a:effectRef idx="1">
            <a:schemeClr val="accent3"/>
          </a:effectRef>
          <a:fontRef idx="minor">
            <a:schemeClr val="dk1"/>
          </a:fontRef>
        </p:style>
        <p:txBody>
          <a:bodyPr rtlCol="0" anchor="ctr"/>
          <a:lstStyle/>
          <a:p>
            <a:r>
              <a:rPr lang="en-GB" sz="1400" dirty="0">
                <a:latin typeface="+mj-lt"/>
              </a:rPr>
              <a:t>Also possible:</a:t>
            </a:r>
            <a:br>
              <a:rPr lang="en-GB" sz="1400" dirty="0">
                <a:latin typeface="Courier" pitchFamily="2" charset="0"/>
              </a:rPr>
            </a:br>
            <a:r>
              <a:rPr lang="en-GB" sz="1400" dirty="0" err="1">
                <a:latin typeface="Courier" pitchFamily="2" charset="0"/>
              </a:rPr>
              <a:t>b.setOnAction</a:t>
            </a:r>
            <a:r>
              <a:rPr lang="en-GB" sz="1400" dirty="0">
                <a:latin typeface="Courier" pitchFamily="2" charset="0"/>
              </a:rPr>
              <a:t>(new </a:t>
            </a:r>
            <a:r>
              <a:rPr lang="en-GB" sz="1400" dirty="0" err="1">
                <a:latin typeface="Courier" pitchFamily="2" charset="0"/>
              </a:rPr>
              <a:t>ClickHandler</a:t>
            </a:r>
            <a:r>
              <a:rPr lang="en-GB" sz="1400" dirty="0">
                <a:latin typeface="Courier" pitchFamily="2" charset="0"/>
              </a:rPr>
              <a:t>(</a:t>
            </a:r>
            <a:r>
              <a:rPr lang="en-GB" sz="1400" dirty="0" err="1">
                <a:latin typeface="Courier" pitchFamily="2" charset="0"/>
              </a:rPr>
              <a:t>b.getText</a:t>
            </a:r>
            <a:r>
              <a:rPr lang="en-GB" sz="1400" dirty="0">
                <a:latin typeface="Courier" pitchFamily="2" charset="0"/>
              </a:rPr>
              <a:t>()));</a:t>
            </a:r>
          </a:p>
          <a:p>
            <a:pPr algn="ctr"/>
            <a:endParaRPr lang="en-US" sz="1400" dirty="0">
              <a:latin typeface="Courier" pitchFamily="2" charset="0"/>
            </a:endParaRPr>
          </a:p>
        </p:txBody>
      </p:sp>
      <p:sp>
        <p:nvSpPr>
          <p:cNvPr id="5" name="TextBox 4">
            <a:extLst>
              <a:ext uri="{FF2B5EF4-FFF2-40B4-BE49-F238E27FC236}">
                <a16:creationId xmlns:a16="http://schemas.microsoft.com/office/drawing/2014/main" id="{E58760CC-A269-5449-8607-B91D897FD8A4}"/>
              </a:ext>
            </a:extLst>
          </p:cNvPr>
          <p:cNvSpPr txBox="1"/>
          <p:nvPr/>
        </p:nvSpPr>
        <p:spPr>
          <a:xfrm>
            <a:off x="9737827" y="6412686"/>
            <a:ext cx="1564852" cy="338554"/>
          </a:xfrm>
          <a:prstGeom prst="rect">
            <a:avLst/>
          </a:prstGeom>
          <a:noFill/>
        </p:spPr>
        <p:txBody>
          <a:bodyPr wrap="none" rtlCol="0">
            <a:spAutoFit/>
          </a:bodyPr>
          <a:lstStyle/>
          <a:p>
            <a:r>
              <a:rPr lang="en-US" sz="1600" dirty="0">
                <a:hlinkClick r:id="rId3"/>
              </a:rPr>
              <a:t>{Source Code}</a:t>
            </a:r>
            <a:endParaRPr lang="en-US" sz="1600" dirty="0"/>
          </a:p>
        </p:txBody>
      </p:sp>
    </p:spTree>
    <p:extLst>
      <p:ext uri="{BB962C8B-B14F-4D97-AF65-F5344CB8AC3E}">
        <p14:creationId xmlns:p14="http://schemas.microsoft.com/office/powerpoint/2010/main" val="516560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2EA9D-CC9B-C943-85DF-3779B4389B51}"/>
              </a:ext>
            </a:extLst>
          </p:cNvPr>
          <p:cNvSpPr>
            <a:spLocks noGrp="1"/>
          </p:cNvSpPr>
          <p:nvPr>
            <p:ph type="title"/>
          </p:nvPr>
        </p:nvSpPr>
        <p:spPr/>
        <p:txBody>
          <a:bodyPr/>
          <a:lstStyle/>
          <a:p>
            <a:r>
              <a:rPr lang="en-US" dirty="0"/>
              <a:t>Let’s dig deeper</a:t>
            </a:r>
          </a:p>
        </p:txBody>
      </p:sp>
      <p:sp>
        <p:nvSpPr>
          <p:cNvPr id="3" name="Text Placeholder 2">
            <a:extLst>
              <a:ext uri="{FF2B5EF4-FFF2-40B4-BE49-F238E27FC236}">
                <a16:creationId xmlns:a16="http://schemas.microsoft.com/office/drawing/2014/main" id="{6F1459B7-779A-C745-9256-E52F518C903F}"/>
              </a:ext>
            </a:extLst>
          </p:cNvPr>
          <p:cNvSpPr>
            <a:spLocks noGrp="1"/>
          </p:cNvSpPr>
          <p:nvPr>
            <p:ph type="body" sz="quarter" idx="10"/>
          </p:nvPr>
        </p:nvSpPr>
        <p:spPr/>
        <p:txBody>
          <a:bodyPr/>
          <a:lstStyle/>
          <a:p>
            <a:r>
              <a:rPr lang="en-US" dirty="0"/>
              <a:t>Let’s look at the </a:t>
            </a:r>
            <a:r>
              <a:rPr lang="en-US" dirty="0">
                <a:latin typeface="Courier" pitchFamily="2" charset="0"/>
                <a:hlinkClick r:id="rId2"/>
              </a:rPr>
              <a:t>javafx.event.Event</a:t>
            </a:r>
            <a:r>
              <a:rPr lang="en-US" dirty="0">
                <a:latin typeface="Courier" pitchFamily="2" charset="0"/>
              </a:rPr>
              <a:t> </a:t>
            </a:r>
            <a:r>
              <a:rPr lang="en-US" dirty="0">
                <a:latin typeface="+mj-lt"/>
              </a:rPr>
              <a:t>class</a:t>
            </a:r>
            <a:r>
              <a:rPr lang="en-US" dirty="0"/>
              <a:t> first.</a:t>
            </a:r>
          </a:p>
          <a:p>
            <a:endParaRPr lang="en-US" dirty="0"/>
          </a:p>
          <a:p>
            <a:r>
              <a:rPr lang="en-US" dirty="0"/>
              <a:t>Three key methods are provided by every Event:</a:t>
            </a:r>
          </a:p>
          <a:p>
            <a:pPr lvl="1"/>
            <a:r>
              <a:rPr lang="en-US" dirty="0" err="1">
                <a:latin typeface="Courier" pitchFamily="2" charset="0"/>
              </a:rPr>
              <a:t>getEventType</a:t>
            </a:r>
            <a:r>
              <a:rPr lang="en-US" dirty="0">
                <a:latin typeface="Courier" pitchFamily="2" charset="0"/>
              </a:rPr>
              <a:t>() - </a:t>
            </a:r>
            <a:r>
              <a:rPr lang="en-US" dirty="0"/>
              <a:t>The event type of this event.</a:t>
            </a:r>
          </a:p>
          <a:p>
            <a:pPr lvl="1"/>
            <a:r>
              <a:rPr lang="en-US" dirty="0" err="1">
                <a:latin typeface="Courier" pitchFamily="2" charset="0"/>
              </a:rPr>
              <a:t>getTarget</a:t>
            </a:r>
            <a:r>
              <a:rPr lang="en-US" dirty="0">
                <a:latin typeface="Courier" pitchFamily="2" charset="0"/>
              </a:rPr>
              <a:t>() </a:t>
            </a:r>
            <a:r>
              <a:rPr lang="en-US" dirty="0"/>
              <a:t>– The node where event occurred initially.</a:t>
            </a:r>
          </a:p>
          <a:p>
            <a:pPr lvl="1"/>
            <a:r>
              <a:rPr lang="en-US" dirty="0" err="1">
                <a:latin typeface="Courier" pitchFamily="2" charset="0"/>
              </a:rPr>
              <a:t>getSource</a:t>
            </a:r>
            <a:r>
              <a:rPr lang="en-US" dirty="0">
                <a:latin typeface="Courier" pitchFamily="2" charset="0"/>
              </a:rPr>
              <a:t>() – </a:t>
            </a:r>
            <a:r>
              <a:rPr lang="en-US" dirty="0"/>
              <a:t>The node that is currently causing event handling code to be called.</a:t>
            </a:r>
          </a:p>
          <a:p>
            <a:pPr lvl="1"/>
            <a:endParaRPr lang="en-US" dirty="0"/>
          </a:p>
        </p:txBody>
      </p:sp>
    </p:spTree>
    <p:extLst>
      <p:ext uri="{BB962C8B-B14F-4D97-AF65-F5344CB8AC3E}">
        <p14:creationId xmlns:p14="http://schemas.microsoft.com/office/powerpoint/2010/main" val="2490770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4AE9F-F8E4-AA4B-8E50-985BE62017CD}"/>
              </a:ext>
            </a:extLst>
          </p:cNvPr>
          <p:cNvSpPr>
            <a:spLocks noGrp="1"/>
          </p:cNvSpPr>
          <p:nvPr>
            <p:ph type="title"/>
          </p:nvPr>
        </p:nvSpPr>
        <p:spPr/>
        <p:txBody>
          <a:bodyPr/>
          <a:lstStyle/>
          <a:p>
            <a:r>
              <a:rPr lang="en-US" dirty="0"/>
              <a:t>Event Types</a:t>
            </a:r>
          </a:p>
        </p:txBody>
      </p:sp>
      <p:sp>
        <p:nvSpPr>
          <p:cNvPr id="3" name="Text Placeholder 2">
            <a:extLst>
              <a:ext uri="{FF2B5EF4-FFF2-40B4-BE49-F238E27FC236}">
                <a16:creationId xmlns:a16="http://schemas.microsoft.com/office/drawing/2014/main" id="{DBCCFC10-4F80-9241-88E5-E504001549B7}"/>
              </a:ext>
            </a:extLst>
          </p:cNvPr>
          <p:cNvSpPr>
            <a:spLocks noGrp="1"/>
          </p:cNvSpPr>
          <p:nvPr>
            <p:ph type="body" sz="quarter" idx="10"/>
          </p:nvPr>
        </p:nvSpPr>
        <p:spPr/>
        <p:txBody>
          <a:bodyPr/>
          <a:lstStyle/>
          <a:p>
            <a:endParaRPr lang="en-US" dirty="0"/>
          </a:p>
        </p:txBody>
      </p:sp>
      <p:pic>
        <p:nvPicPr>
          <p:cNvPr id="4" name="Picture 3">
            <a:extLst>
              <a:ext uri="{FF2B5EF4-FFF2-40B4-BE49-F238E27FC236}">
                <a16:creationId xmlns:a16="http://schemas.microsoft.com/office/drawing/2014/main" id="{32FC4097-D23C-EC42-A547-1C8E421574D1}"/>
              </a:ext>
            </a:extLst>
          </p:cNvPr>
          <p:cNvPicPr>
            <a:picLocks noChangeAspect="1"/>
          </p:cNvPicPr>
          <p:nvPr/>
        </p:nvPicPr>
        <p:blipFill>
          <a:blip r:embed="rId2"/>
          <a:stretch>
            <a:fillRect/>
          </a:stretch>
        </p:blipFill>
        <p:spPr>
          <a:xfrm>
            <a:off x="2693301" y="2296798"/>
            <a:ext cx="6708100" cy="3489112"/>
          </a:xfrm>
          <a:prstGeom prst="rect">
            <a:avLst/>
          </a:prstGeom>
        </p:spPr>
      </p:pic>
    </p:spTree>
    <p:extLst>
      <p:ext uri="{BB962C8B-B14F-4D97-AF65-F5344CB8AC3E}">
        <p14:creationId xmlns:p14="http://schemas.microsoft.com/office/powerpoint/2010/main" val="14085529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2EA9D-CC9B-C943-85DF-3779B4389B51}"/>
              </a:ext>
            </a:extLst>
          </p:cNvPr>
          <p:cNvSpPr>
            <a:spLocks noGrp="1"/>
          </p:cNvSpPr>
          <p:nvPr>
            <p:ph type="title"/>
          </p:nvPr>
        </p:nvSpPr>
        <p:spPr/>
        <p:txBody>
          <a:bodyPr/>
          <a:lstStyle/>
          <a:p>
            <a:r>
              <a:rPr lang="en-US" dirty="0" err="1"/>
              <a:t>EventHandler</a:t>
            </a:r>
            <a:endParaRPr lang="en-US" dirty="0"/>
          </a:p>
        </p:txBody>
      </p:sp>
      <p:sp>
        <p:nvSpPr>
          <p:cNvPr id="3" name="Text Placeholder 2">
            <a:extLst>
              <a:ext uri="{FF2B5EF4-FFF2-40B4-BE49-F238E27FC236}">
                <a16:creationId xmlns:a16="http://schemas.microsoft.com/office/drawing/2014/main" id="{6F1459B7-779A-C745-9256-E52F518C903F}"/>
              </a:ext>
            </a:extLst>
          </p:cNvPr>
          <p:cNvSpPr>
            <a:spLocks noGrp="1"/>
          </p:cNvSpPr>
          <p:nvPr>
            <p:ph type="body" sz="quarter" idx="10"/>
          </p:nvPr>
        </p:nvSpPr>
        <p:spPr/>
        <p:txBody>
          <a:bodyPr/>
          <a:lstStyle/>
          <a:p>
            <a:r>
              <a:rPr lang="en-US" dirty="0"/>
              <a:t>Just one method:</a:t>
            </a:r>
          </a:p>
          <a:p>
            <a:pPr lvl="1"/>
            <a:endParaRPr lang="en-US" dirty="0"/>
          </a:p>
        </p:txBody>
      </p:sp>
      <p:pic>
        <p:nvPicPr>
          <p:cNvPr id="4" name="Picture 3">
            <a:extLst>
              <a:ext uri="{FF2B5EF4-FFF2-40B4-BE49-F238E27FC236}">
                <a16:creationId xmlns:a16="http://schemas.microsoft.com/office/drawing/2014/main" id="{4F93D3EC-FF08-4F43-8CCC-87673DB42851}"/>
              </a:ext>
            </a:extLst>
          </p:cNvPr>
          <p:cNvPicPr>
            <a:picLocks noChangeAspect="1"/>
          </p:cNvPicPr>
          <p:nvPr/>
        </p:nvPicPr>
        <p:blipFill>
          <a:blip r:embed="rId2"/>
          <a:stretch>
            <a:fillRect/>
          </a:stretch>
        </p:blipFill>
        <p:spPr>
          <a:xfrm>
            <a:off x="1343472" y="2420888"/>
            <a:ext cx="9220398" cy="4243415"/>
          </a:xfrm>
          <a:prstGeom prst="rect">
            <a:avLst/>
          </a:prstGeom>
        </p:spPr>
      </p:pic>
    </p:spTree>
    <p:extLst>
      <p:ext uri="{BB962C8B-B14F-4D97-AF65-F5344CB8AC3E}">
        <p14:creationId xmlns:p14="http://schemas.microsoft.com/office/powerpoint/2010/main" val="1469969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41425-31B8-3146-9B4A-3112C0D466E1}"/>
              </a:ext>
            </a:extLst>
          </p:cNvPr>
          <p:cNvSpPr>
            <a:spLocks noGrp="1"/>
          </p:cNvSpPr>
          <p:nvPr>
            <p:ph type="title"/>
          </p:nvPr>
        </p:nvSpPr>
        <p:spPr/>
        <p:txBody>
          <a:bodyPr/>
          <a:lstStyle/>
          <a:p>
            <a:r>
              <a:rPr lang="en-US" dirty="0" err="1"/>
              <a:t>EventHandlers</a:t>
            </a:r>
            <a:endParaRPr lang="en-US" dirty="0"/>
          </a:p>
        </p:txBody>
      </p:sp>
      <p:sp>
        <p:nvSpPr>
          <p:cNvPr id="3" name="Text Placeholder 2">
            <a:extLst>
              <a:ext uri="{FF2B5EF4-FFF2-40B4-BE49-F238E27FC236}">
                <a16:creationId xmlns:a16="http://schemas.microsoft.com/office/drawing/2014/main" id="{51842A0C-21FA-5F41-97F1-A5EEBB3EC86D}"/>
              </a:ext>
            </a:extLst>
          </p:cNvPr>
          <p:cNvSpPr>
            <a:spLocks noGrp="1"/>
          </p:cNvSpPr>
          <p:nvPr>
            <p:ph type="body" sz="quarter" idx="10"/>
          </p:nvPr>
        </p:nvSpPr>
        <p:spPr/>
        <p:txBody>
          <a:bodyPr/>
          <a:lstStyle/>
          <a:p>
            <a:r>
              <a:rPr lang="en-US" dirty="0"/>
              <a:t>Using generics, we can specify what type of event we are interested in. This can give us additional information about the event.</a:t>
            </a:r>
          </a:p>
          <a:p>
            <a:pPr marL="0" indent="0">
              <a:buNone/>
            </a:pPr>
            <a:endParaRPr lang="en-US" dirty="0"/>
          </a:p>
          <a:p>
            <a:pPr marL="0" indent="0">
              <a:buNone/>
            </a:pPr>
            <a:endParaRPr lang="en-US" dirty="0"/>
          </a:p>
        </p:txBody>
      </p:sp>
      <p:sp>
        <p:nvSpPr>
          <p:cNvPr id="4" name="Text Placeholder 2">
            <a:extLst>
              <a:ext uri="{FF2B5EF4-FFF2-40B4-BE49-F238E27FC236}">
                <a16:creationId xmlns:a16="http://schemas.microsoft.com/office/drawing/2014/main" id="{929EB782-F9ED-EE4F-AFEE-8C564D654410}"/>
              </a:ext>
            </a:extLst>
          </p:cNvPr>
          <p:cNvSpPr txBox="1">
            <a:spLocks/>
          </p:cNvSpPr>
          <p:nvPr/>
        </p:nvSpPr>
        <p:spPr>
          <a:xfrm>
            <a:off x="1055440" y="2924944"/>
            <a:ext cx="8496944" cy="1944216"/>
          </a:xfrm>
          <a:prstGeom prst="rect">
            <a:avLst/>
          </a:prstGeom>
          <a:solidFill>
            <a:schemeClr val="bg1">
              <a:lumMod val="95000"/>
            </a:schemeClr>
          </a:solidFill>
          <a:ln>
            <a:solidFill>
              <a:schemeClr val="tx1"/>
            </a:solidFill>
          </a:ln>
        </p:spPr>
        <p:txBody>
          <a:bodyPr vert="horz" lIns="91440" tIns="45720" rIns="91440" bIns="45720" rtlCol="0">
            <a:noAutofit/>
          </a:bodyPr>
          <a:lstStyle>
            <a:lvl1pPr marL="342900" indent="-342900" algn="l" defTabSz="914400" rtl="0" eaLnBrk="1" latinLnBrk="0" hangingPunct="1">
              <a:spcBef>
                <a:spcPts val="0"/>
              </a:spcBef>
              <a:spcAft>
                <a:spcPts val="1200"/>
              </a:spcAft>
              <a:buFont typeface="Arial" panose="020B0604020202020204" pitchFamily="34" charset="0"/>
              <a:buChar char="•"/>
              <a:defRPr sz="2000" kern="1200">
                <a:solidFill>
                  <a:srgbClr val="2E444E"/>
                </a:solidFill>
                <a:latin typeface="+mn-lt"/>
                <a:ea typeface="+mn-ea"/>
                <a:cs typeface="+mn-cs"/>
              </a:defRPr>
            </a:lvl1pPr>
            <a:lvl2pPr marL="742950" indent="-28575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2pPr>
            <a:lvl3pPr marL="1143000" indent="-22860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3pPr>
            <a:lvl4pPr marL="1600200" indent="-228600" algn="l" defTabSz="914400" rtl="0" eaLnBrk="1" latinLnBrk="0" hangingPunct="1">
              <a:spcBef>
                <a:spcPts val="0"/>
              </a:spcBef>
              <a:spcAft>
                <a:spcPts val="1200"/>
              </a:spcAft>
              <a:buFont typeface="Arial" panose="020B0604020202020204" pitchFamily="34" charset="0"/>
              <a:buChar char="–"/>
              <a:defRPr sz="1600" kern="1200">
                <a:solidFill>
                  <a:srgbClr val="2E444E"/>
                </a:solidFill>
                <a:latin typeface="+mn-lt"/>
                <a:ea typeface="+mn-ea"/>
                <a:cs typeface="+mn-cs"/>
              </a:defRPr>
            </a:lvl4pPr>
            <a:lvl5pPr marL="2057400" indent="-228600" algn="l" defTabSz="914400" rtl="0" eaLnBrk="1" latinLnBrk="0" hangingPunct="1">
              <a:spcBef>
                <a:spcPts val="0"/>
              </a:spcBef>
              <a:spcAft>
                <a:spcPts val="1200"/>
              </a:spcAft>
              <a:buFont typeface="Arial" panose="020B0604020202020204" pitchFamily="34" charset="0"/>
              <a:buChar char="»"/>
              <a:defRPr sz="1400" kern="1200">
                <a:solidFill>
                  <a:srgbClr val="2E444E"/>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Aft>
                <a:spcPts val="0"/>
              </a:spcAft>
              <a:buNone/>
            </a:pPr>
            <a:r>
              <a:rPr lang="en-US" sz="1050" dirty="0">
                <a:latin typeface="Courier" pitchFamily="2" charset="0"/>
              </a:rPr>
              <a:t>class </a:t>
            </a:r>
            <a:r>
              <a:rPr lang="en-US" sz="1050" dirty="0" err="1">
                <a:latin typeface="Courier" pitchFamily="2" charset="0"/>
              </a:rPr>
              <a:t>MouseHandler</a:t>
            </a:r>
            <a:r>
              <a:rPr lang="en-US" sz="1050" dirty="0">
                <a:latin typeface="Courier" pitchFamily="2" charset="0"/>
              </a:rPr>
              <a:t> implements </a:t>
            </a:r>
            <a:r>
              <a:rPr lang="en-US" sz="1050" dirty="0" err="1">
                <a:latin typeface="Courier" pitchFamily="2" charset="0"/>
              </a:rPr>
              <a:t>EventHandler</a:t>
            </a:r>
            <a:r>
              <a:rPr lang="en-US" sz="1050" dirty="0">
                <a:latin typeface="Courier" pitchFamily="2" charset="0"/>
              </a:rPr>
              <a:t>&lt;</a:t>
            </a:r>
            <a:r>
              <a:rPr lang="en-US" sz="1050" dirty="0" err="1">
                <a:latin typeface="Courier" pitchFamily="2" charset="0"/>
              </a:rPr>
              <a:t>MouseEvent</a:t>
            </a:r>
            <a:r>
              <a:rPr lang="en-US" sz="1050" dirty="0">
                <a:latin typeface="Courier" pitchFamily="2" charset="0"/>
              </a:rPr>
              <a:t>&gt; {</a:t>
            </a:r>
          </a:p>
          <a:p>
            <a:pPr marL="0" indent="0">
              <a:spcAft>
                <a:spcPts val="0"/>
              </a:spcAft>
              <a:buNone/>
            </a:pPr>
            <a:endParaRPr lang="en-US" sz="1050" dirty="0">
              <a:latin typeface="Courier" pitchFamily="2" charset="0"/>
            </a:endParaRPr>
          </a:p>
          <a:p>
            <a:pPr marL="0" indent="0">
              <a:spcAft>
                <a:spcPts val="0"/>
              </a:spcAft>
              <a:buNone/>
            </a:pPr>
            <a:r>
              <a:rPr lang="en-US" sz="1050" dirty="0">
                <a:latin typeface="Courier" pitchFamily="2" charset="0"/>
              </a:rPr>
              <a:t>    public void handle(</a:t>
            </a:r>
            <a:r>
              <a:rPr lang="en-US" sz="1050" dirty="0" err="1">
                <a:latin typeface="Courier" pitchFamily="2" charset="0"/>
              </a:rPr>
              <a:t>MouseEvent</a:t>
            </a:r>
            <a:r>
              <a:rPr lang="en-US" sz="1050" dirty="0">
                <a:latin typeface="Courier" pitchFamily="2" charset="0"/>
              </a:rPr>
              <a:t> event) {</a:t>
            </a:r>
          </a:p>
          <a:p>
            <a:pPr marL="0" indent="0">
              <a:spcAft>
                <a:spcPts val="0"/>
              </a:spcAft>
              <a:buNone/>
            </a:pPr>
            <a:r>
              <a:rPr lang="en-US" sz="1050" dirty="0">
                <a:latin typeface="Courier" pitchFamily="2" charset="0"/>
              </a:rPr>
              <a:t>        </a:t>
            </a:r>
            <a:r>
              <a:rPr lang="en-US" sz="1050" dirty="0" err="1">
                <a:latin typeface="Courier" pitchFamily="2" charset="0"/>
              </a:rPr>
              <a:t>System.out.println</a:t>
            </a:r>
            <a:r>
              <a:rPr lang="en-US" sz="1050" dirty="0">
                <a:latin typeface="Courier" pitchFamily="2" charset="0"/>
              </a:rPr>
              <a:t>(</a:t>
            </a:r>
          </a:p>
          <a:p>
            <a:pPr marL="0" indent="0">
              <a:spcAft>
                <a:spcPts val="0"/>
              </a:spcAft>
              <a:buNone/>
            </a:pPr>
            <a:r>
              <a:rPr lang="en-US" sz="1050" dirty="0">
                <a:latin typeface="Courier" pitchFamily="2" charset="0"/>
              </a:rPr>
              <a:t>                </a:t>
            </a:r>
            <a:r>
              <a:rPr lang="en-US" sz="1050" dirty="0" err="1">
                <a:latin typeface="Courier" pitchFamily="2" charset="0"/>
              </a:rPr>
              <a:t>String.format</a:t>
            </a:r>
            <a:r>
              <a:rPr lang="en-US" sz="1050" dirty="0">
                <a:latin typeface="Courier" pitchFamily="2" charset="0"/>
              </a:rPr>
              <a:t>("Mouse event of type %s detected at (%</a:t>
            </a:r>
            <a:r>
              <a:rPr lang="en-US" sz="1050" dirty="0" err="1">
                <a:latin typeface="Courier" pitchFamily="2" charset="0"/>
              </a:rPr>
              <a:t>f,%f</a:t>
            </a:r>
            <a:r>
              <a:rPr lang="en-US" sz="1050" dirty="0">
                <a:latin typeface="Courier" pitchFamily="2" charset="0"/>
              </a:rPr>
              <a:t>)",</a:t>
            </a:r>
          </a:p>
          <a:p>
            <a:pPr marL="0" indent="0">
              <a:spcAft>
                <a:spcPts val="0"/>
              </a:spcAft>
              <a:buNone/>
            </a:pPr>
            <a:r>
              <a:rPr lang="en-US" sz="1050" dirty="0">
                <a:latin typeface="Courier" pitchFamily="2" charset="0"/>
              </a:rPr>
              <a:t>                        </a:t>
            </a:r>
            <a:r>
              <a:rPr lang="en-US" sz="1050" dirty="0" err="1">
                <a:latin typeface="Courier" pitchFamily="2" charset="0"/>
              </a:rPr>
              <a:t>event.getEventType</a:t>
            </a:r>
            <a:r>
              <a:rPr lang="en-US" sz="1050" dirty="0">
                <a:latin typeface="Courier" pitchFamily="2" charset="0"/>
              </a:rPr>
              <a:t>(), </a:t>
            </a:r>
            <a:r>
              <a:rPr lang="en-US" sz="1050" dirty="0" err="1">
                <a:latin typeface="Courier" pitchFamily="2" charset="0"/>
              </a:rPr>
              <a:t>event.getX</a:t>
            </a:r>
            <a:r>
              <a:rPr lang="en-US" sz="1050" dirty="0">
                <a:latin typeface="Courier" pitchFamily="2" charset="0"/>
              </a:rPr>
              <a:t>(), </a:t>
            </a:r>
            <a:r>
              <a:rPr lang="en-US" sz="1050" dirty="0" err="1">
                <a:latin typeface="Courier" pitchFamily="2" charset="0"/>
              </a:rPr>
              <a:t>event.getY</a:t>
            </a:r>
            <a:r>
              <a:rPr lang="en-US" sz="1050" dirty="0">
                <a:latin typeface="Courier" pitchFamily="2" charset="0"/>
              </a:rPr>
              <a:t>()));</a:t>
            </a:r>
          </a:p>
          <a:p>
            <a:pPr marL="0" indent="0">
              <a:spcAft>
                <a:spcPts val="0"/>
              </a:spcAft>
              <a:buNone/>
            </a:pPr>
            <a:endParaRPr lang="en-US" sz="1050" dirty="0">
              <a:latin typeface="Courier" pitchFamily="2" charset="0"/>
            </a:endParaRPr>
          </a:p>
          <a:p>
            <a:pPr marL="0" indent="0">
              <a:spcAft>
                <a:spcPts val="0"/>
              </a:spcAft>
              <a:buNone/>
            </a:pPr>
            <a:r>
              <a:rPr lang="en-US" sz="1050" dirty="0">
                <a:latin typeface="Courier" pitchFamily="2" charset="0"/>
              </a:rPr>
              <a:t>    }</a:t>
            </a:r>
          </a:p>
          <a:p>
            <a:pPr marL="0" indent="0">
              <a:spcAft>
                <a:spcPts val="0"/>
              </a:spcAft>
              <a:buNone/>
            </a:pPr>
            <a:endParaRPr lang="en-US" sz="1050" dirty="0">
              <a:latin typeface="Courier" pitchFamily="2" charset="0"/>
            </a:endParaRPr>
          </a:p>
          <a:p>
            <a:pPr marL="0" indent="0">
              <a:spcAft>
                <a:spcPts val="0"/>
              </a:spcAft>
              <a:buNone/>
            </a:pPr>
            <a:r>
              <a:rPr lang="en-US" sz="1050" dirty="0">
                <a:latin typeface="Courier" pitchFamily="2" charset="0"/>
              </a:rPr>
              <a:t>}</a:t>
            </a:r>
          </a:p>
        </p:txBody>
      </p:sp>
      <p:sp>
        <p:nvSpPr>
          <p:cNvPr id="5" name="TextBox 4">
            <a:extLst>
              <a:ext uri="{FF2B5EF4-FFF2-40B4-BE49-F238E27FC236}">
                <a16:creationId xmlns:a16="http://schemas.microsoft.com/office/drawing/2014/main" id="{63092EE1-6BBC-8641-AF5A-5EAFFA229A41}"/>
              </a:ext>
            </a:extLst>
          </p:cNvPr>
          <p:cNvSpPr txBox="1"/>
          <p:nvPr/>
        </p:nvSpPr>
        <p:spPr>
          <a:xfrm>
            <a:off x="9737827" y="6412686"/>
            <a:ext cx="1564852" cy="338554"/>
          </a:xfrm>
          <a:prstGeom prst="rect">
            <a:avLst/>
          </a:prstGeom>
          <a:noFill/>
        </p:spPr>
        <p:txBody>
          <a:bodyPr wrap="none" rtlCol="0">
            <a:spAutoFit/>
          </a:bodyPr>
          <a:lstStyle/>
          <a:p>
            <a:r>
              <a:rPr lang="en-US" sz="1600" dirty="0">
                <a:hlinkClick r:id="rId2"/>
              </a:rPr>
              <a:t>{Source Code}</a:t>
            </a:r>
            <a:endParaRPr lang="en-US" sz="1600" dirty="0"/>
          </a:p>
        </p:txBody>
      </p:sp>
    </p:spTree>
    <p:extLst>
      <p:ext uri="{BB962C8B-B14F-4D97-AF65-F5344CB8AC3E}">
        <p14:creationId xmlns:p14="http://schemas.microsoft.com/office/powerpoint/2010/main" val="15787233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41425-31B8-3146-9B4A-3112C0D466E1}"/>
              </a:ext>
            </a:extLst>
          </p:cNvPr>
          <p:cNvSpPr>
            <a:spLocks noGrp="1"/>
          </p:cNvSpPr>
          <p:nvPr>
            <p:ph type="title"/>
          </p:nvPr>
        </p:nvSpPr>
        <p:spPr/>
        <p:txBody>
          <a:bodyPr/>
          <a:lstStyle/>
          <a:p>
            <a:r>
              <a:rPr lang="en-US" dirty="0" err="1"/>
              <a:t>EventHandlers</a:t>
            </a:r>
            <a:endParaRPr lang="en-US" dirty="0"/>
          </a:p>
        </p:txBody>
      </p:sp>
      <p:sp>
        <p:nvSpPr>
          <p:cNvPr id="3" name="Text Placeholder 2">
            <a:extLst>
              <a:ext uri="{FF2B5EF4-FFF2-40B4-BE49-F238E27FC236}">
                <a16:creationId xmlns:a16="http://schemas.microsoft.com/office/drawing/2014/main" id="{51842A0C-21FA-5F41-97F1-A5EEBB3EC86D}"/>
              </a:ext>
            </a:extLst>
          </p:cNvPr>
          <p:cNvSpPr>
            <a:spLocks noGrp="1"/>
          </p:cNvSpPr>
          <p:nvPr>
            <p:ph type="body" sz="quarter" idx="10"/>
          </p:nvPr>
        </p:nvSpPr>
        <p:spPr/>
        <p:txBody>
          <a:bodyPr/>
          <a:lstStyle/>
          <a:p>
            <a:r>
              <a:rPr lang="en-US" dirty="0"/>
              <a:t>Some useful event types:</a:t>
            </a:r>
          </a:p>
          <a:p>
            <a:endParaRPr lang="en-US" dirty="0"/>
          </a:p>
          <a:p>
            <a:r>
              <a:rPr lang="en-US" b="1" dirty="0" err="1"/>
              <a:t>MouseEvent</a:t>
            </a:r>
            <a:endParaRPr lang="en-US" b="1" dirty="0"/>
          </a:p>
          <a:p>
            <a:pPr lvl="1"/>
            <a:r>
              <a:rPr lang="en-GB" dirty="0">
                <a:hlinkClick r:id="rId2"/>
              </a:rPr>
              <a:t>https://docs.oracle.com/javase/8/javafx/api/javafx/scene/input/MouseEvent.html</a:t>
            </a:r>
            <a:br>
              <a:rPr lang="en-GB" dirty="0"/>
            </a:br>
            <a:endParaRPr lang="en-GB" dirty="0"/>
          </a:p>
          <a:p>
            <a:r>
              <a:rPr lang="en-GB" b="1" dirty="0" err="1"/>
              <a:t>KeyEvent</a:t>
            </a:r>
            <a:endParaRPr lang="en-GB" b="1" dirty="0"/>
          </a:p>
          <a:p>
            <a:pPr lvl="1"/>
            <a:r>
              <a:rPr lang="en-GB" dirty="0">
                <a:hlinkClick r:id="rId3"/>
              </a:rPr>
              <a:t>https://docs.oracle.com/javase/8/javafx/api/javafx/scene/input/KeyEvent.html</a:t>
            </a:r>
            <a:endParaRPr lang="en-GB" dirty="0"/>
          </a:p>
          <a:p>
            <a:pPr lvl="1"/>
            <a:endParaRPr lang="en-US" b="1" dirty="0"/>
          </a:p>
          <a:p>
            <a:pPr marL="0" indent="0">
              <a:buNone/>
            </a:pPr>
            <a:r>
              <a:rPr lang="en-US" dirty="0"/>
              <a:t>	</a:t>
            </a:r>
          </a:p>
          <a:p>
            <a:pPr marL="0" indent="0">
              <a:buNone/>
            </a:pPr>
            <a:endParaRPr lang="en-US" dirty="0"/>
          </a:p>
        </p:txBody>
      </p:sp>
    </p:spTree>
    <p:extLst>
      <p:ext uri="{BB962C8B-B14F-4D97-AF65-F5344CB8AC3E}">
        <p14:creationId xmlns:p14="http://schemas.microsoft.com/office/powerpoint/2010/main" val="12399974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145A4-F7A6-FC45-9D6C-30D5701571DB}"/>
              </a:ext>
            </a:extLst>
          </p:cNvPr>
          <p:cNvSpPr>
            <a:spLocks noGrp="1"/>
          </p:cNvSpPr>
          <p:nvPr>
            <p:ph type="title"/>
          </p:nvPr>
        </p:nvSpPr>
        <p:spPr/>
        <p:txBody>
          <a:bodyPr/>
          <a:lstStyle/>
          <a:p>
            <a:r>
              <a:rPr lang="en-US" dirty="0"/>
              <a:t>Event Dispatch Chain</a:t>
            </a:r>
          </a:p>
        </p:txBody>
      </p:sp>
      <p:sp>
        <p:nvSpPr>
          <p:cNvPr id="3" name="Text Placeholder 2">
            <a:extLst>
              <a:ext uri="{FF2B5EF4-FFF2-40B4-BE49-F238E27FC236}">
                <a16:creationId xmlns:a16="http://schemas.microsoft.com/office/drawing/2014/main" id="{1051CD14-0AE2-314A-9A8E-E7387B746732}"/>
              </a:ext>
            </a:extLst>
          </p:cNvPr>
          <p:cNvSpPr>
            <a:spLocks noGrp="1"/>
          </p:cNvSpPr>
          <p:nvPr>
            <p:ph type="body" sz="quarter" idx="10"/>
          </p:nvPr>
        </p:nvSpPr>
        <p:spPr/>
        <p:txBody>
          <a:bodyPr/>
          <a:lstStyle/>
          <a:p>
            <a:r>
              <a:rPr lang="en-US" dirty="0"/>
              <a:t>See here for details: </a:t>
            </a:r>
            <a:r>
              <a:rPr lang="en-US" dirty="0">
                <a:hlinkClick r:id="rId2"/>
              </a:rPr>
              <a:t>https://docs.oracle.com/javase/8/javafx/events-tutorial/processing.htm</a:t>
            </a:r>
            <a:endParaRPr lang="en-US" dirty="0"/>
          </a:p>
          <a:p>
            <a:endParaRPr lang="en-US" dirty="0"/>
          </a:p>
          <a:p>
            <a:r>
              <a:rPr lang="en-US" dirty="0"/>
              <a:t>Steps during processing:</a:t>
            </a:r>
          </a:p>
          <a:p>
            <a:pPr lvl="1"/>
            <a:endParaRPr lang="en-US" dirty="0"/>
          </a:p>
          <a:p>
            <a:pPr lvl="1"/>
            <a:r>
              <a:rPr lang="en-US" dirty="0"/>
              <a:t>Target selection – Target node is chosen</a:t>
            </a:r>
          </a:p>
          <a:p>
            <a:pPr lvl="1"/>
            <a:r>
              <a:rPr lang="en-US" dirty="0"/>
              <a:t>Route construction – event dispatch chain is built (path from root of scene graph to target node)</a:t>
            </a:r>
          </a:p>
          <a:p>
            <a:pPr lvl="1"/>
            <a:r>
              <a:rPr lang="en-US" dirty="0"/>
              <a:t>Event capturing – </a:t>
            </a:r>
            <a:r>
              <a:rPr lang="en-US" dirty="0">
                <a:solidFill>
                  <a:srgbClr val="FF0000"/>
                </a:solidFill>
              </a:rPr>
              <a:t>Filters</a:t>
            </a:r>
            <a:r>
              <a:rPr lang="en-US" dirty="0"/>
              <a:t> are called from root to target</a:t>
            </a:r>
          </a:p>
          <a:p>
            <a:pPr lvl="1"/>
            <a:r>
              <a:rPr lang="en-US" dirty="0"/>
              <a:t>Event bubbling – </a:t>
            </a:r>
            <a:r>
              <a:rPr lang="en-US" dirty="0">
                <a:solidFill>
                  <a:srgbClr val="FF0000"/>
                </a:solidFill>
              </a:rPr>
              <a:t>Handlers</a:t>
            </a:r>
            <a:r>
              <a:rPr lang="en-US" dirty="0"/>
              <a:t> are called from target to root</a:t>
            </a:r>
          </a:p>
        </p:txBody>
      </p:sp>
    </p:spTree>
    <p:extLst>
      <p:ext uri="{BB962C8B-B14F-4D97-AF65-F5344CB8AC3E}">
        <p14:creationId xmlns:p14="http://schemas.microsoft.com/office/powerpoint/2010/main" val="2461738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fade">
                                      <p:cBhvr>
                                        <p:cTn id="12" dur="500"/>
                                        <p:tgtEl>
                                          <p:spTgt spid="3">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fade">
                                      <p:cBhvr>
                                        <p:cTn id="2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1A72C-3C91-684B-9BA4-8EBE0F65DE68}"/>
              </a:ext>
            </a:extLst>
          </p:cNvPr>
          <p:cNvSpPr>
            <a:spLocks noGrp="1"/>
          </p:cNvSpPr>
          <p:nvPr>
            <p:ph type="title"/>
          </p:nvPr>
        </p:nvSpPr>
        <p:spPr/>
        <p:txBody>
          <a:bodyPr/>
          <a:lstStyle/>
          <a:p>
            <a:r>
              <a:rPr lang="en-US" dirty="0"/>
              <a:t>Example Code for Event Dispatch Chain</a:t>
            </a:r>
          </a:p>
        </p:txBody>
      </p:sp>
      <p:sp>
        <p:nvSpPr>
          <p:cNvPr id="4" name="Text Placeholder 2">
            <a:extLst>
              <a:ext uri="{FF2B5EF4-FFF2-40B4-BE49-F238E27FC236}">
                <a16:creationId xmlns:a16="http://schemas.microsoft.com/office/drawing/2014/main" id="{E6BFD027-7C30-0546-9093-9384A49A39C3}"/>
              </a:ext>
            </a:extLst>
          </p:cNvPr>
          <p:cNvSpPr txBox="1">
            <a:spLocks/>
          </p:cNvSpPr>
          <p:nvPr/>
        </p:nvSpPr>
        <p:spPr>
          <a:xfrm>
            <a:off x="1055440" y="1844824"/>
            <a:ext cx="5040560" cy="4896544"/>
          </a:xfrm>
          <a:prstGeom prst="rect">
            <a:avLst/>
          </a:prstGeom>
          <a:solidFill>
            <a:schemeClr val="bg1">
              <a:lumMod val="95000"/>
            </a:schemeClr>
          </a:solidFill>
          <a:ln>
            <a:solidFill>
              <a:schemeClr val="tx1"/>
            </a:solidFill>
          </a:ln>
        </p:spPr>
        <p:txBody>
          <a:bodyPr vert="horz" lIns="91440" tIns="45720" rIns="91440" bIns="45720" rtlCol="0">
            <a:noAutofit/>
          </a:bodyPr>
          <a:lstStyle>
            <a:lvl1pPr marL="342900" indent="-342900" algn="l" defTabSz="914400" rtl="0" eaLnBrk="1" latinLnBrk="0" hangingPunct="1">
              <a:spcBef>
                <a:spcPts val="0"/>
              </a:spcBef>
              <a:spcAft>
                <a:spcPts val="1200"/>
              </a:spcAft>
              <a:buFont typeface="Arial" panose="020B0604020202020204" pitchFamily="34" charset="0"/>
              <a:buChar char="•"/>
              <a:defRPr sz="2000" kern="1200">
                <a:solidFill>
                  <a:srgbClr val="2E444E"/>
                </a:solidFill>
                <a:latin typeface="+mn-lt"/>
                <a:ea typeface="+mn-ea"/>
                <a:cs typeface="+mn-cs"/>
              </a:defRPr>
            </a:lvl1pPr>
            <a:lvl2pPr marL="742950" indent="-28575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2pPr>
            <a:lvl3pPr marL="1143000" indent="-22860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3pPr>
            <a:lvl4pPr marL="1600200" indent="-228600" algn="l" defTabSz="914400" rtl="0" eaLnBrk="1" latinLnBrk="0" hangingPunct="1">
              <a:spcBef>
                <a:spcPts val="0"/>
              </a:spcBef>
              <a:spcAft>
                <a:spcPts val="1200"/>
              </a:spcAft>
              <a:buFont typeface="Arial" panose="020B0604020202020204" pitchFamily="34" charset="0"/>
              <a:buChar char="–"/>
              <a:defRPr sz="1600" kern="1200">
                <a:solidFill>
                  <a:srgbClr val="2E444E"/>
                </a:solidFill>
                <a:latin typeface="+mn-lt"/>
                <a:ea typeface="+mn-ea"/>
                <a:cs typeface="+mn-cs"/>
              </a:defRPr>
            </a:lvl4pPr>
            <a:lvl5pPr marL="2057400" indent="-228600" algn="l" defTabSz="914400" rtl="0" eaLnBrk="1" latinLnBrk="0" hangingPunct="1">
              <a:spcBef>
                <a:spcPts val="0"/>
              </a:spcBef>
              <a:spcAft>
                <a:spcPts val="1200"/>
              </a:spcAft>
              <a:buFont typeface="Arial" panose="020B0604020202020204" pitchFamily="34" charset="0"/>
              <a:buChar char="»"/>
              <a:defRPr sz="1400" kern="1200">
                <a:solidFill>
                  <a:srgbClr val="2E444E"/>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Aft>
                <a:spcPts val="0"/>
              </a:spcAft>
              <a:buNone/>
            </a:pPr>
            <a:r>
              <a:rPr lang="en-US" sz="800" dirty="0">
                <a:latin typeface="Courier" pitchFamily="2" charset="0"/>
              </a:rPr>
              <a:t>public class </a:t>
            </a:r>
            <a:r>
              <a:rPr lang="en-US" sz="800" dirty="0" err="1">
                <a:latin typeface="Courier" pitchFamily="2" charset="0"/>
              </a:rPr>
              <a:t>EventDispatchChain</a:t>
            </a:r>
            <a:r>
              <a:rPr lang="en-US" sz="800" dirty="0">
                <a:latin typeface="Courier" pitchFamily="2" charset="0"/>
              </a:rPr>
              <a:t> extends Application {</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public void start(Stage </a:t>
            </a:r>
            <a:r>
              <a:rPr lang="en-US" sz="800" dirty="0" err="1">
                <a:latin typeface="Courier" pitchFamily="2" charset="0"/>
              </a:rPr>
              <a:t>primaryStage</a:t>
            </a:r>
            <a:r>
              <a:rPr lang="en-US" sz="800" dirty="0">
                <a:latin typeface="Courier" pitchFamily="2" charset="0"/>
              </a:rPr>
              <a:t>) throws Exception {</a:t>
            </a:r>
          </a:p>
          <a:p>
            <a:pPr marL="0" indent="0">
              <a:spcAft>
                <a:spcPts val="0"/>
              </a:spcAft>
              <a:buNone/>
            </a:pPr>
            <a:r>
              <a:rPr lang="en-US" sz="800" dirty="0">
                <a:latin typeface="Courier" pitchFamily="2" charset="0"/>
              </a:rPr>
              <a:t>        Pane pane = new Pane();</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Group group = new Group();</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Rectangle </a:t>
            </a:r>
            <a:r>
              <a:rPr lang="en-US" sz="800" dirty="0" err="1">
                <a:latin typeface="Courier" pitchFamily="2" charset="0"/>
              </a:rPr>
              <a:t>redRectangle</a:t>
            </a:r>
            <a:r>
              <a:rPr lang="en-US" sz="800" dirty="0">
                <a:latin typeface="Courier" pitchFamily="2" charset="0"/>
              </a:rPr>
              <a:t> = new Rectangle(100, 50, </a:t>
            </a:r>
            <a:r>
              <a:rPr lang="en-US" sz="800" dirty="0" err="1">
                <a:latin typeface="Courier" pitchFamily="2" charset="0"/>
              </a:rPr>
              <a:t>Color.RED</a:t>
            </a:r>
            <a:r>
              <a:rPr lang="en-US" sz="800" dirty="0">
                <a:latin typeface="Courier" pitchFamily="2" charset="0"/>
              </a:rPr>
              <a:t>);</a:t>
            </a:r>
          </a:p>
          <a:p>
            <a:pPr marL="0" indent="0">
              <a:spcAft>
                <a:spcPts val="0"/>
              </a:spcAft>
              <a:buNone/>
            </a:pPr>
            <a:r>
              <a:rPr lang="en-US" sz="800" dirty="0">
                <a:latin typeface="Courier" pitchFamily="2" charset="0"/>
              </a:rPr>
              <a:t>        Rectangle </a:t>
            </a:r>
            <a:r>
              <a:rPr lang="en-US" sz="800" dirty="0" err="1">
                <a:latin typeface="Courier" pitchFamily="2" charset="0"/>
              </a:rPr>
              <a:t>greenRectangle</a:t>
            </a:r>
            <a:r>
              <a:rPr lang="en-US" sz="800" dirty="0">
                <a:latin typeface="Courier" pitchFamily="2" charset="0"/>
              </a:rPr>
              <a:t> = new Rectangle(20, 130, </a:t>
            </a:r>
            <a:r>
              <a:rPr lang="en-US" sz="800" dirty="0" err="1">
                <a:latin typeface="Courier" pitchFamily="2" charset="0"/>
              </a:rPr>
              <a:t>Color.GREEN</a:t>
            </a:r>
            <a:r>
              <a:rPr lang="en-US" sz="800" dirty="0">
                <a:latin typeface="Courier" pitchFamily="2" charset="0"/>
              </a:rPr>
              <a:t>);</a:t>
            </a:r>
          </a:p>
          <a:p>
            <a:pPr marL="0" indent="0">
              <a:spcAft>
                <a:spcPts val="0"/>
              </a:spcAft>
              <a:buNone/>
            </a:pPr>
            <a:r>
              <a:rPr lang="en-US" sz="800" dirty="0">
                <a:latin typeface="Courier" pitchFamily="2" charset="0"/>
              </a:rPr>
              <a:t>        Circle </a:t>
            </a:r>
            <a:r>
              <a:rPr lang="en-US" sz="800" dirty="0" err="1">
                <a:latin typeface="Courier" pitchFamily="2" charset="0"/>
              </a:rPr>
              <a:t>blueCircle</a:t>
            </a:r>
            <a:r>
              <a:rPr lang="en-US" sz="800" dirty="0">
                <a:latin typeface="Courier" pitchFamily="2" charset="0"/>
              </a:rPr>
              <a:t> = new Circle(30, </a:t>
            </a:r>
            <a:r>
              <a:rPr lang="en-US" sz="800" dirty="0" err="1">
                <a:latin typeface="Courier" pitchFamily="2" charset="0"/>
              </a:rPr>
              <a:t>Color.BLUE</a:t>
            </a:r>
            <a:r>
              <a:rPr lang="en-US" sz="800" dirty="0">
                <a:latin typeface="Courier" pitchFamily="2" charset="0"/>
              </a:rPr>
              <a:t>);</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a:t>
            </a:r>
            <a:r>
              <a:rPr lang="en-US" sz="800" dirty="0" err="1">
                <a:latin typeface="Courier" pitchFamily="2" charset="0"/>
              </a:rPr>
              <a:t>redRectangle.relocate</a:t>
            </a:r>
            <a:r>
              <a:rPr lang="en-US" sz="800" dirty="0">
                <a:latin typeface="Courier" pitchFamily="2" charset="0"/>
              </a:rPr>
              <a:t>(30, 160);</a:t>
            </a:r>
          </a:p>
          <a:p>
            <a:pPr marL="0" indent="0">
              <a:spcAft>
                <a:spcPts val="0"/>
              </a:spcAft>
              <a:buNone/>
            </a:pPr>
            <a:r>
              <a:rPr lang="en-US" sz="800" dirty="0">
                <a:latin typeface="Courier" pitchFamily="2" charset="0"/>
              </a:rPr>
              <a:t>        </a:t>
            </a:r>
            <a:r>
              <a:rPr lang="en-US" sz="800" dirty="0" err="1">
                <a:latin typeface="Courier" pitchFamily="2" charset="0"/>
              </a:rPr>
              <a:t>greenRectangle.relocate</a:t>
            </a:r>
            <a:r>
              <a:rPr lang="en-US" sz="800" dirty="0">
                <a:latin typeface="Courier" pitchFamily="2" charset="0"/>
              </a:rPr>
              <a:t>(60, 20);</a:t>
            </a:r>
          </a:p>
          <a:p>
            <a:pPr marL="0" indent="0">
              <a:spcAft>
                <a:spcPts val="0"/>
              </a:spcAft>
              <a:buNone/>
            </a:pPr>
            <a:r>
              <a:rPr lang="en-US" sz="800" dirty="0">
                <a:latin typeface="Courier" pitchFamily="2" charset="0"/>
              </a:rPr>
              <a:t>        </a:t>
            </a:r>
            <a:r>
              <a:rPr lang="en-US" sz="800" dirty="0" err="1">
                <a:latin typeface="Courier" pitchFamily="2" charset="0"/>
              </a:rPr>
              <a:t>blueCircle.relocate</a:t>
            </a:r>
            <a:r>
              <a:rPr lang="en-US" sz="800" dirty="0">
                <a:latin typeface="Courier" pitchFamily="2" charset="0"/>
              </a:rPr>
              <a:t>(30, 50);</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a:t>
            </a:r>
            <a:r>
              <a:rPr lang="en-US" sz="800" dirty="0" err="1">
                <a:latin typeface="Courier" pitchFamily="2" charset="0"/>
              </a:rPr>
              <a:t>group.getChildren</a:t>
            </a:r>
            <a:r>
              <a:rPr lang="en-US" sz="800" dirty="0">
                <a:latin typeface="Courier" pitchFamily="2" charset="0"/>
              </a:rPr>
              <a:t>().</a:t>
            </a:r>
            <a:r>
              <a:rPr lang="en-US" sz="800" dirty="0" err="1">
                <a:latin typeface="Courier" pitchFamily="2" charset="0"/>
              </a:rPr>
              <a:t>addAll</a:t>
            </a:r>
            <a:r>
              <a:rPr lang="en-US" sz="800" dirty="0">
                <a:latin typeface="Courier" pitchFamily="2" charset="0"/>
              </a:rPr>
              <a:t>(</a:t>
            </a:r>
            <a:r>
              <a:rPr lang="en-US" sz="800" dirty="0" err="1">
                <a:latin typeface="Courier" pitchFamily="2" charset="0"/>
              </a:rPr>
              <a:t>redRectangle</a:t>
            </a:r>
            <a:r>
              <a:rPr lang="en-US" sz="800" dirty="0">
                <a:latin typeface="Courier" pitchFamily="2" charset="0"/>
              </a:rPr>
              <a:t>, </a:t>
            </a:r>
            <a:r>
              <a:rPr lang="en-US" sz="800" dirty="0" err="1">
                <a:latin typeface="Courier" pitchFamily="2" charset="0"/>
              </a:rPr>
              <a:t>blueCircle</a:t>
            </a:r>
            <a:r>
              <a:rPr lang="en-US" sz="800" dirty="0">
                <a:latin typeface="Courier" pitchFamily="2" charset="0"/>
              </a:rPr>
              <a:t>);</a:t>
            </a:r>
          </a:p>
          <a:p>
            <a:pPr marL="0" indent="0">
              <a:spcAft>
                <a:spcPts val="0"/>
              </a:spcAft>
              <a:buNone/>
            </a:pPr>
            <a:r>
              <a:rPr lang="en-US" sz="800" dirty="0">
                <a:latin typeface="Courier" pitchFamily="2" charset="0"/>
              </a:rPr>
              <a:t>        </a:t>
            </a:r>
            <a:r>
              <a:rPr lang="en-US" sz="800" dirty="0" err="1">
                <a:latin typeface="Courier" pitchFamily="2" charset="0"/>
              </a:rPr>
              <a:t>pane.getChildren</a:t>
            </a:r>
            <a:r>
              <a:rPr lang="en-US" sz="800" dirty="0">
                <a:latin typeface="Courier" pitchFamily="2" charset="0"/>
              </a:rPr>
              <a:t>().</a:t>
            </a:r>
            <a:r>
              <a:rPr lang="en-US" sz="800" dirty="0" err="1">
                <a:latin typeface="Courier" pitchFamily="2" charset="0"/>
              </a:rPr>
              <a:t>addAll</a:t>
            </a:r>
            <a:r>
              <a:rPr lang="en-US" sz="800" dirty="0">
                <a:latin typeface="Courier" pitchFamily="2" charset="0"/>
              </a:rPr>
              <a:t>(group, </a:t>
            </a:r>
            <a:r>
              <a:rPr lang="en-US" sz="800" dirty="0" err="1">
                <a:latin typeface="Courier" pitchFamily="2" charset="0"/>
              </a:rPr>
              <a:t>greenRectangle</a:t>
            </a:r>
            <a:r>
              <a:rPr lang="en-US" sz="800" dirty="0">
                <a:latin typeface="Courier" pitchFamily="2" charset="0"/>
              </a:rPr>
              <a:t>);</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Scene scene = new Scene(pane, 180, 230);</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Node[] components = new Node[] { pane, group, </a:t>
            </a:r>
            <a:r>
              <a:rPr lang="en-US" sz="800" dirty="0" err="1">
                <a:latin typeface="Courier" pitchFamily="2" charset="0"/>
              </a:rPr>
              <a:t>redRectangle</a:t>
            </a:r>
            <a:r>
              <a:rPr lang="en-US" sz="800" dirty="0">
                <a:latin typeface="Courier" pitchFamily="2" charset="0"/>
              </a:rPr>
              <a:t>,</a:t>
            </a:r>
          </a:p>
          <a:p>
            <a:pPr marL="0" indent="0">
              <a:spcAft>
                <a:spcPts val="0"/>
              </a:spcAft>
              <a:buNone/>
            </a:pPr>
            <a:r>
              <a:rPr lang="en-US" sz="800" dirty="0">
                <a:latin typeface="Courier" pitchFamily="2" charset="0"/>
              </a:rPr>
              <a:t>                </a:t>
            </a:r>
            <a:r>
              <a:rPr lang="en-US" sz="800" dirty="0" err="1">
                <a:latin typeface="Courier" pitchFamily="2" charset="0"/>
              </a:rPr>
              <a:t>greenRectangle</a:t>
            </a:r>
            <a:r>
              <a:rPr lang="en-US" sz="800" dirty="0">
                <a:latin typeface="Courier" pitchFamily="2" charset="0"/>
              </a:rPr>
              <a:t>, </a:t>
            </a:r>
            <a:r>
              <a:rPr lang="en-US" sz="800" dirty="0" err="1">
                <a:latin typeface="Courier" pitchFamily="2" charset="0"/>
              </a:rPr>
              <a:t>blueCircle</a:t>
            </a:r>
            <a:r>
              <a:rPr lang="en-US" sz="800" dirty="0">
                <a:latin typeface="Courier" pitchFamily="2" charset="0"/>
              </a:rPr>
              <a:t> };</a:t>
            </a:r>
          </a:p>
          <a:p>
            <a:pPr marL="0" indent="0">
              <a:spcAft>
                <a:spcPts val="0"/>
              </a:spcAft>
              <a:buNone/>
            </a:pPr>
            <a:r>
              <a:rPr lang="en-US" sz="800" dirty="0">
                <a:latin typeface="Courier" pitchFamily="2" charset="0"/>
              </a:rPr>
              <a:t>        String[] names = new String[] { "pane", "group", "</a:t>
            </a:r>
            <a:r>
              <a:rPr lang="en-US" sz="800" dirty="0" err="1">
                <a:latin typeface="Courier" pitchFamily="2" charset="0"/>
              </a:rPr>
              <a:t>redRectangle</a:t>
            </a:r>
            <a:r>
              <a:rPr lang="en-US" sz="800" dirty="0">
                <a:latin typeface="Courier" pitchFamily="2" charset="0"/>
              </a:rPr>
              <a:t>",</a:t>
            </a:r>
          </a:p>
          <a:p>
            <a:pPr marL="0" indent="0">
              <a:spcAft>
                <a:spcPts val="0"/>
              </a:spcAft>
              <a:buNone/>
            </a:pPr>
            <a:r>
              <a:rPr lang="en-US" sz="800" dirty="0">
                <a:latin typeface="Courier" pitchFamily="2" charset="0"/>
              </a:rPr>
              <a:t>                "</a:t>
            </a:r>
            <a:r>
              <a:rPr lang="en-US" sz="800" dirty="0" err="1">
                <a:latin typeface="Courier" pitchFamily="2" charset="0"/>
              </a:rPr>
              <a:t>greenRectangle</a:t>
            </a:r>
            <a:r>
              <a:rPr lang="en-US" sz="800" dirty="0">
                <a:latin typeface="Courier" pitchFamily="2" charset="0"/>
              </a:rPr>
              <a:t>", "</a:t>
            </a:r>
            <a:r>
              <a:rPr lang="en-US" sz="800" dirty="0" err="1">
                <a:latin typeface="Courier" pitchFamily="2" charset="0"/>
              </a:rPr>
              <a:t>blueCircle</a:t>
            </a:r>
            <a:r>
              <a:rPr lang="en-US" sz="800" dirty="0">
                <a:latin typeface="Courier" pitchFamily="2" charset="0"/>
              </a:rPr>
              <a:t>" };</a:t>
            </a:r>
          </a:p>
          <a:p>
            <a:pPr marL="0" indent="0">
              <a:spcAft>
                <a:spcPts val="0"/>
              </a:spcAft>
              <a:buNone/>
            </a:pPr>
            <a:r>
              <a:rPr lang="en-US" sz="800" dirty="0">
                <a:latin typeface="Courier" pitchFamily="2" charset="0"/>
              </a:rPr>
              <a:t>        for (int </a:t>
            </a:r>
            <a:r>
              <a:rPr lang="en-US" sz="800" dirty="0" err="1">
                <a:latin typeface="Courier" pitchFamily="2" charset="0"/>
              </a:rPr>
              <a:t>i</a:t>
            </a:r>
            <a:r>
              <a:rPr lang="en-US" sz="800" dirty="0">
                <a:latin typeface="Courier" pitchFamily="2" charset="0"/>
              </a:rPr>
              <a:t> = 0; </a:t>
            </a:r>
            <a:r>
              <a:rPr lang="en-US" sz="800" dirty="0" err="1">
                <a:latin typeface="Courier" pitchFamily="2" charset="0"/>
              </a:rPr>
              <a:t>i</a:t>
            </a:r>
            <a:r>
              <a:rPr lang="en-US" sz="800" dirty="0">
                <a:latin typeface="Courier" pitchFamily="2" charset="0"/>
              </a:rPr>
              <a:t> &lt; </a:t>
            </a:r>
            <a:r>
              <a:rPr lang="en-US" sz="800" dirty="0" err="1">
                <a:latin typeface="Courier" pitchFamily="2" charset="0"/>
              </a:rPr>
              <a:t>components.length</a:t>
            </a:r>
            <a:r>
              <a:rPr lang="en-US" sz="800" dirty="0">
                <a:latin typeface="Courier" pitchFamily="2" charset="0"/>
              </a:rPr>
              <a:t>; </a:t>
            </a:r>
            <a:r>
              <a:rPr lang="en-US" sz="800" dirty="0" err="1">
                <a:latin typeface="Courier" pitchFamily="2" charset="0"/>
              </a:rPr>
              <a:t>i</a:t>
            </a:r>
            <a:r>
              <a:rPr lang="en-US" sz="800" dirty="0">
                <a:latin typeface="Courier" pitchFamily="2" charset="0"/>
              </a:rPr>
              <a:t>++) {</a:t>
            </a:r>
          </a:p>
          <a:p>
            <a:pPr marL="0" indent="0">
              <a:spcAft>
                <a:spcPts val="0"/>
              </a:spcAft>
              <a:buNone/>
            </a:pPr>
            <a:r>
              <a:rPr lang="en-US" sz="800" dirty="0">
                <a:latin typeface="Courier" pitchFamily="2" charset="0"/>
              </a:rPr>
              <a:t>            Node n = components[</a:t>
            </a:r>
            <a:r>
              <a:rPr lang="en-US" sz="800" dirty="0" err="1">
                <a:latin typeface="Courier" pitchFamily="2" charset="0"/>
              </a:rPr>
              <a:t>i</a:t>
            </a:r>
            <a:r>
              <a:rPr lang="en-US" sz="800" dirty="0">
                <a:latin typeface="Courier" pitchFamily="2" charset="0"/>
              </a:rPr>
              <a:t>];</a:t>
            </a:r>
          </a:p>
          <a:p>
            <a:pPr marL="0" indent="0">
              <a:spcAft>
                <a:spcPts val="0"/>
              </a:spcAft>
              <a:buNone/>
            </a:pPr>
            <a:r>
              <a:rPr lang="en-US" sz="800" dirty="0">
                <a:latin typeface="Courier" pitchFamily="2" charset="0"/>
              </a:rPr>
              <a:t>            String name = names[</a:t>
            </a:r>
            <a:r>
              <a:rPr lang="en-US" sz="800" dirty="0" err="1">
                <a:latin typeface="Courier" pitchFamily="2" charset="0"/>
              </a:rPr>
              <a:t>i</a:t>
            </a:r>
            <a:r>
              <a:rPr lang="en-US" sz="800" dirty="0">
                <a:latin typeface="Courier" pitchFamily="2" charset="0"/>
              </a:rPr>
              <a:t>];</a:t>
            </a:r>
          </a:p>
          <a:p>
            <a:pPr marL="0" indent="0">
              <a:spcAft>
                <a:spcPts val="0"/>
              </a:spcAft>
              <a:buNone/>
            </a:pPr>
            <a:r>
              <a:rPr lang="en-US" sz="800" dirty="0">
                <a:latin typeface="Courier" pitchFamily="2" charset="0"/>
              </a:rPr>
              <a:t>            </a:t>
            </a:r>
            <a:r>
              <a:rPr lang="en-US" sz="800" dirty="0" err="1">
                <a:latin typeface="Courier" pitchFamily="2" charset="0"/>
              </a:rPr>
              <a:t>n.addEventFilter</a:t>
            </a:r>
            <a:r>
              <a:rPr lang="en-US" sz="800" dirty="0">
                <a:latin typeface="Courier" pitchFamily="2" charset="0"/>
              </a:rPr>
              <a:t>(</a:t>
            </a:r>
            <a:r>
              <a:rPr lang="en-US" sz="800" dirty="0" err="1">
                <a:latin typeface="Courier" pitchFamily="2" charset="0"/>
              </a:rPr>
              <a:t>MouseEvent.MOUSE_CLICKED</a:t>
            </a:r>
            <a:r>
              <a:rPr lang="en-US" sz="800" dirty="0">
                <a:latin typeface="Courier" pitchFamily="2" charset="0"/>
              </a:rPr>
              <a:t>,</a:t>
            </a:r>
          </a:p>
          <a:p>
            <a:pPr marL="0" indent="0">
              <a:spcAft>
                <a:spcPts val="0"/>
              </a:spcAft>
              <a:buNone/>
            </a:pPr>
            <a:r>
              <a:rPr lang="en-US" sz="800" dirty="0">
                <a:latin typeface="Courier" pitchFamily="2" charset="0"/>
              </a:rPr>
              <a:t>                    new </a:t>
            </a:r>
            <a:r>
              <a:rPr lang="en-US" sz="800" dirty="0" err="1">
                <a:latin typeface="Courier" pitchFamily="2" charset="0"/>
              </a:rPr>
              <a:t>MouseClickHandler</a:t>
            </a:r>
            <a:r>
              <a:rPr lang="en-US" sz="800" dirty="0">
                <a:latin typeface="Courier" pitchFamily="2" charset="0"/>
              </a:rPr>
              <a:t>(true, name));</a:t>
            </a:r>
          </a:p>
          <a:p>
            <a:pPr marL="0" indent="0">
              <a:spcAft>
                <a:spcPts val="0"/>
              </a:spcAft>
              <a:buNone/>
            </a:pPr>
            <a:r>
              <a:rPr lang="en-US" sz="800" dirty="0">
                <a:latin typeface="Courier" pitchFamily="2" charset="0"/>
              </a:rPr>
              <a:t>            </a:t>
            </a:r>
            <a:r>
              <a:rPr lang="en-US" sz="800" dirty="0" err="1">
                <a:latin typeface="Courier" pitchFamily="2" charset="0"/>
              </a:rPr>
              <a:t>n.addEventHandler</a:t>
            </a:r>
            <a:r>
              <a:rPr lang="en-US" sz="800" dirty="0">
                <a:latin typeface="Courier" pitchFamily="2" charset="0"/>
              </a:rPr>
              <a:t>(</a:t>
            </a:r>
            <a:r>
              <a:rPr lang="en-US" sz="800" dirty="0" err="1">
                <a:latin typeface="Courier" pitchFamily="2" charset="0"/>
              </a:rPr>
              <a:t>MouseEvent.MOUSE_CLICKED</a:t>
            </a:r>
            <a:r>
              <a:rPr lang="en-US" sz="800" dirty="0">
                <a:latin typeface="Courier" pitchFamily="2" charset="0"/>
              </a:rPr>
              <a:t>,</a:t>
            </a:r>
          </a:p>
          <a:p>
            <a:pPr marL="0" indent="0">
              <a:spcAft>
                <a:spcPts val="0"/>
              </a:spcAft>
              <a:buNone/>
            </a:pPr>
            <a:r>
              <a:rPr lang="en-US" sz="800" dirty="0">
                <a:latin typeface="Courier" pitchFamily="2" charset="0"/>
              </a:rPr>
              <a:t>                    new </a:t>
            </a:r>
            <a:r>
              <a:rPr lang="en-US" sz="800" dirty="0" err="1">
                <a:latin typeface="Courier" pitchFamily="2" charset="0"/>
              </a:rPr>
              <a:t>MouseClickHandler</a:t>
            </a:r>
            <a:r>
              <a:rPr lang="en-US" sz="800" dirty="0">
                <a:latin typeface="Courier" pitchFamily="2" charset="0"/>
              </a:rPr>
              <a:t>(false, name));</a:t>
            </a:r>
          </a:p>
          <a:p>
            <a:pPr marL="0" indent="0">
              <a:spcAft>
                <a:spcPts val="0"/>
              </a:spcAft>
              <a:buNone/>
            </a:pPr>
            <a:r>
              <a:rPr lang="en-US" sz="800" dirty="0">
                <a:latin typeface="Courier" pitchFamily="2" charset="0"/>
              </a:rPr>
              <a:t>        }</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a:t>
            </a:r>
            <a:r>
              <a:rPr lang="en-US" sz="800" dirty="0" err="1">
                <a:latin typeface="Courier" pitchFamily="2" charset="0"/>
              </a:rPr>
              <a:t>primaryStage.setScene</a:t>
            </a:r>
            <a:r>
              <a:rPr lang="en-US" sz="800" dirty="0">
                <a:latin typeface="Courier" pitchFamily="2" charset="0"/>
              </a:rPr>
              <a:t>(scene);</a:t>
            </a:r>
          </a:p>
          <a:p>
            <a:pPr marL="0" indent="0">
              <a:spcAft>
                <a:spcPts val="0"/>
              </a:spcAft>
              <a:buNone/>
            </a:pPr>
            <a:r>
              <a:rPr lang="en-US" sz="800" dirty="0">
                <a:latin typeface="Courier" pitchFamily="2" charset="0"/>
              </a:rPr>
              <a:t>        </a:t>
            </a:r>
            <a:r>
              <a:rPr lang="en-US" sz="800" dirty="0" err="1">
                <a:latin typeface="Courier" pitchFamily="2" charset="0"/>
              </a:rPr>
              <a:t>primaryStage.show</a:t>
            </a:r>
            <a:r>
              <a:rPr lang="en-US" sz="800" dirty="0">
                <a:latin typeface="Courier" pitchFamily="2" charset="0"/>
              </a:rPr>
              <a:t>();</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a:t>
            </a:r>
          </a:p>
        </p:txBody>
      </p:sp>
      <p:sp>
        <p:nvSpPr>
          <p:cNvPr id="5" name="Text Placeholder 2">
            <a:extLst>
              <a:ext uri="{FF2B5EF4-FFF2-40B4-BE49-F238E27FC236}">
                <a16:creationId xmlns:a16="http://schemas.microsoft.com/office/drawing/2014/main" id="{3CEBE0CD-31D8-9A42-B223-6134CD56B245}"/>
              </a:ext>
            </a:extLst>
          </p:cNvPr>
          <p:cNvSpPr txBox="1">
            <a:spLocks/>
          </p:cNvSpPr>
          <p:nvPr/>
        </p:nvSpPr>
        <p:spPr>
          <a:xfrm>
            <a:off x="6447858" y="1844824"/>
            <a:ext cx="5040560" cy="2448272"/>
          </a:xfrm>
          <a:prstGeom prst="rect">
            <a:avLst/>
          </a:prstGeom>
          <a:solidFill>
            <a:schemeClr val="bg1">
              <a:lumMod val="95000"/>
            </a:schemeClr>
          </a:solidFill>
          <a:ln>
            <a:solidFill>
              <a:schemeClr val="tx1"/>
            </a:solidFill>
          </a:ln>
        </p:spPr>
        <p:txBody>
          <a:bodyPr vert="horz" lIns="91440" tIns="45720" rIns="91440" bIns="45720" rtlCol="0">
            <a:noAutofit/>
          </a:bodyPr>
          <a:lstStyle>
            <a:lvl1pPr marL="342900" indent="-342900" algn="l" defTabSz="914400" rtl="0" eaLnBrk="1" latinLnBrk="0" hangingPunct="1">
              <a:spcBef>
                <a:spcPts val="0"/>
              </a:spcBef>
              <a:spcAft>
                <a:spcPts val="1200"/>
              </a:spcAft>
              <a:buFont typeface="Arial" panose="020B0604020202020204" pitchFamily="34" charset="0"/>
              <a:buChar char="•"/>
              <a:defRPr sz="2000" kern="1200">
                <a:solidFill>
                  <a:srgbClr val="2E444E"/>
                </a:solidFill>
                <a:latin typeface="+mn-lt"/>
                <a:ea typeface="+mn-ea"/>
                <a:cs typeface="+mn-cs"/>
              </a:defRPr>
            </a:lvl1pPr>
            <a:lvl2pPr marL="742950" indent="-28575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2pPr>
            <a:lvl3pPr marL="1143000" indent="-22860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3pPr>
            <a:lvl4pPr marL="1600200" indent="-228600" algn="l" defTabSz="914400" rtl="0" eaLnBrk="1" latinLnBrk="0" hangingPunct="1">
              <a:spcBef>
                <a:spcPts val="0"/>
              </a:spcBef>
              <a:spcAft>
                <a:spcPts val="1200"/>
              </a:spcAft>
              <a:buFont typeface="Arial" panose="020B0604020202020204" pitchFamily="34" charset="0"/>
              <a:buChar char="–"/>
              <a:defRPr sz="1600" kern="1200">
                <a:solidFill>
                  <a:srgbClr val="2E444E"/>
                </a:solidFill>
                <a:latin typeface="+mn-lt"/>
                <a:ea typeface="+mn-ea"/>
                <a:cs typeface="+mn-cs"/>
              </a:defRPr>
            </a:lvl4pPr>
            <a:lvl5pPr marL="2057400" indent="-228600" algn="l" defTabSz="914400" rtl="0" eaLnBrk="1" latinLnBrk="0" hangingPunct="1">
              <a:spcBef>
                <a:spcPts val="0"/>
              </a:spcBef>
              <a:spcAft>
                <a:spcPts val="1200"/>
              </a:spcAft>
              <a:buFont typeface="Arial" panose="020B0604020202020204" pitchFamily="34" charset="0"/>
              <a:buChar char="»"/>
              <a:defRPr sz="1400" kern="1200">
                <a:solidFill>
                  <a:srgbClr val="2E444E"/>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class </a:t>
            </a:r>
            <a:r>
              <a:rPr lang="en-US" sz="800" dirty="0" err="1">
                <a:latin typeface="Courier" pitchFamily="2" charset="0"/>
              </a:rPr>
              <a:t>MouseClickHandler</a:t>
            </a:r>
            <a:r>
              <a:rPr lang="en-US" sz="800" dirty="0">
                <a:latin typeface="Courier" pitchFamily="2" charset="0"/>
              </a:rPr>
              <a:t> implements </a:t>
            </a:r>
            <a:r>
              <a:rPr lang="en-US" sz="800" dirty="0" err="1">
                <a:latin typeface="Courier" pitchFamily="2" charset="0"/>
              </a:rPr>
              <a:t>EventHandler</a:t>
            </a:r>
            <a:r>
              <a:rPr lang="en-US" sz="800" dirty="0">
                <a:latin typeface="Courier" pitchFamily="2" charset="0"/>
              </a:rPr>
              <a:t>&lt;</a:t>
            </a:r>
            <a:r>
              <a:rPr lang="en-US" sz="800" dirty="0" err="1">
                <a:latin typeface="Courier" pitchFamily="2" charset="0"/>
              </a:rPr>
              <a:t>MouseEvent</a:t>
            </a:r>
            <a:r>
              <a:rPr lang="en-US" sz="800" dirty="0">
                <a:latin typeface="Courier" pitchFamily="2" charset="0"/>
              </a:rPr>
              <a:t>&gt; {</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private </a:t>
            </a:r>
            <a:r>
              <a:rPr lang="en-US" sz="800" dirty="0" err="1">
                <a:latin typeface="Courier" pitchFamily="2" charset="0"/>
              </a:rPr>
              <a:t>boolean</a:t>
            </a:r>
            <a:r>
              <a:rPr lang="en-US" sz="800" dirty="0">
                <a:latin typeface="Courier" pitchFamily="2" charset="0"/>
              </a:rPr>
              <a:t> filter;</a:t>
            </a:r>
          </a:p>
          <a:p>
            <a:pPr marL="0" indent="0">
              <a:spcAft>
                <a:spcPts val="0"/>
              </a:spcAft>
              <a:buNone/>
            </a:pPr>
            <a:r>
              <a:rPr lang="en-US" sz="800" dirty="0">
                <a:latin typeface="Courier" pitchFamily="2" charset="0"/>
              </a:rPr>
              <a:t>    private String name;</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public </a:t>
            </a:r>
            <a:r>
              <a:rPr lang="en-US" sz="800" dirty="0" err="1">
                <a:latin typeface="Courier" pitchFamily="2" charset="0"/>
              </a:rPr>
              <a:t>MouseClickHandler</a:t>
            </a:r>
            <a:r>
              <a:rPr lang="en-US" sz="800" dirty="0">
                <a:latin typeface="Courier" pitchFamily="2" charset="0"/>
              </a:rPr>
              <a:t>(</a:t>
            </a:r>
            <a:r>
              <a:rPr lang="en-US" sz="800" dirty="0" err="1">
                <a:latin typeface="Courier" pitchFamily="2" charset="0"/>
              </a:rPr>
              <a:t>boolean</a:t>
            </a:r>
            <a:r>
              <a:rPr lang="en-US" sz="800" dirty="0">
                <a:latin typeface="Courier" pitchFamily="2" charset="0"/>
              </a:rPr>
              <a:t> filter, String name) {</a:t>
            </a:r>
          </a:p>
          <a:p>
            <a:pPr marL="0" indent="0">
              <a:spcAft>
                <a:spcPts val="0"/>
              </a:spcAft>
              <a:buNone/>
            </a:pPr>
            <a:r>
              <a:rPr lang="en-US" sz="800" dirty="0">
                <a:latin typeface="Courier" pitchFamily="2" charset="0"/>
              </a:rPr>
              <a:t>        </a:t>
            </a:r>
            <a:r>
              <a:rPr lang="en-US" sz="800" dirty="0" err="1">
                <a:latin typeface="Courier" pitchFamily="2" charset="0"/>
              </a:rPr>
              <a:t>this.filter</a:t>
            </a:r>
            <a:r>
              <a:rPr lang="en-US" sz="800" dirty="0">
                <a:latin typeface="Courier" pitchFamily="2" charset="0"/>
              </a:rPr>
              <a:t> = filter;</a:t>
            </a:r>
          </a:p>
          <a:p>
            <a:pPr marL="0" indent="0">
              <a:spcAft>
                <a:spcPts val="0"/>
              </a:spcAft>
              <a:buNone/>
            </a:pPr>
            <a:r>
              <a:rPr lang="en-US" sz="800" dirty="0">
                <a:latin typeface="Courier" pitchFamily="2" charset="0"/>
              </a:rPr>
              <a:t>        </a:t>
            </a:r>
            <a:r>
              <a:rPr lang="en-US" sz="800" dirty="0" err="1">
                <a:latin typeface="Courier" pitchFamily="2" charset="0"/>
              </a:rPr>
              <a:t>this.name</a:t>
            </a:r>
            <a:r>
              <a:rPr lang="en-US" sz="800" dirty="0">
                <a:latin typeface="Courier" pitchFamily="2" charset="0"/>
              </a:rPr>
              <a:t> = name;</a:t>
            </a:r>
          </a:p>
          <a:p>
            <a:pPr marL="0" indent="0">
              <a:spcAft>
                <a:spcPts val="0"/>
              </a:spcAft>
              <a:buNone/>
            </a:pPr>
            <a:r>
              <a:rPr lang="en-US" sz="800" dirty="0">
                <a:latin typeface="Courier" pitchFamily="2" charset="0"/>
              </a:rPr>
              <a:t>    }</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    @Override</a:t>
            </a:r>
          </a:p>
          <a:p>
            <a:pPr marL="0" indent="0">
              <a:spcAft>
                <a:spcPts val="0"/>
              </a:spcAft>
              <a:buNone/>
            </a:pPr>
            <a:r>
              <a:rPr lang="en-US" sz="800" dirty="0">
                <a:latin typeface="Courier" pitchFamily="2" charset="0"/>
              </a:rPr>
              <a:t>    public void handle(</a:t>
            </a:r>
            <a:r>
              <a:rPr lang="en-US" sz="800" dirty="0" err="1">
                <a:latin typeface="Courier" pitchFamily="2" charset="0"/>
              </a:rPr>
              <a:t>MouseEvent</a:t>
            </a:r>
            <a:r>
              <a:rPr lang="en-US" sz="800" dirty="0">
                <a:latin typeface="Courier" pitchFamily="2" charset="0"/>
              </a:rPr>
              <a:t> event) {</a:t>
            </a:r>
          </a:p>
          <a:p>
            <a:pPr marL="0" indent="0">
              <a:spcAft>
                <a:spcPts val="0"/>
              </a:spcAft>
              <a:buNone/>
            </a:pPr>
            <a:r>
              <a:rPr lang="en-US" sz="800" dirty="0">
                <a:latin typeface="Courier" pitchFamily="2" charset="0"/>
              </a:rPr>
              <a:t>        String type = filter ? "Filter" : "Handler";</a:t>
            </a:r>
          </a:p>
          <a:p>
            <a:pPr marL="0" indent="0">
              <a:spcAft>
                <a:spcPts val="0"/>
              </a:spcAft>
              <a:buNone/>
            </a:pPr>
            <a:r>
              <a:rPr lang="en-US" sz="800" dirty="0">
                <a:latin typeface="Courier" pitchFamily="2" charset="0"/>
              </a:rPr>
              <a:t>        </a:t>
            </a:r>
            <a:r>
              <a:rPr lang="en-US" sz="800" dirty="0" err="1">
                <a:latin typeface="Courier" pitchFamily="2" charset="0"/>
              </a:rPr>
              <a:t>System.out.println</a:t>
            </a:r>
            <a:r>
              <a:rPr lang="en-US" sz="800" dirty="0">
                <a:latin typeface="Courier" pitchFamily="2" charset="0"/>
              </a:rPr>
              <a:t>(type + " for " + name);</a:t>
            </a:r>
          </a:p>
          <a:p>
            <a:pPr marL="0" indent="0">
              <a:spcAft>
                <a:spcPts val="0"/>
              </a:spcAft>
              <a:buNone/>
            </a:pPr>
            <a:r>
              <a:rPr lang="en-US" sz="800" dirty="0">
                <a:latin typeface="Courier" pitchFamily="2" charset="0"/>
              </a:rPr>
              <a:t>    }</a:t>
            </a:r>
          </a:p>
          <a:p>
            <a:pPr marL="0" indent="0">
              <a:spcAft>
                <a:spcPts val="0"/>
              </a:spcAft>
              <a:buNone/>
            </a:pPr>
            <a:endParaRPr lang="en-US" sz="800" dirty="0">
              <a:latin typeface="Courier" pitchFamily="2" charset="0"/>
            </a:endParaRPr>
          </a:p>
          <a:p>
            <a:pPr marL="0" indent="0">
              <a:spcAft>
                <a:spcPts val="0"/>
              </a:spcAft>
              <a:buNone/>
            </a:pPr>
            <a:r>
              <a:rPr lang="en-US" sz="800" dirty="0">
                <a:latin typeface="Courier" pitchFamily="2" charset="0"/>
              </a:rPr>
              <a:t>}</a:t>
            </a:r>
          </a:p>
        </p:txBody>
      </p:sp>
      <p:pic>
        <p:nvPicPr>
          <p:cNvPr id="6" name="Picture 5">
            <a:extLst>
              <a:ext uri="{FF2B5EF4-FFF2-40B4-BE49-F238E27FC236}">
                <a16:creationId xmlns:a16="http://schemas.microsoft.com/office/drawing/2014/main" id="{C7A68AA7-4837-624A-B180-3F5D91FC7E63}"/>
              </a:ext>
            </a:extLst>
          </p:cNvPr>
          <p:cNvPicPr>
            <a:picLocks noChangeAspect="1"/>
          </p:cNvPicPr>
          <p:nvPr/>
        </p:nvPicPr>
        <p:blipFill>
          <a:blip r:embed="rId2"/>
          <a:stretch>
            <a:fillRect/>
          </a:stretch>
        </p:blipFill>
        <p:spPr>
          <a:xfrm>
            <a:off x="7248128" y="4409728"/>
            <a:ext cx="2166730" cy="2545702"/>
          </a:xfrm>
          <a:prstGeom prst="rect">
            <a:avLst/>
          </a:prstGeom>
        </p:spPr>
      </p:pic>
      <p:sp>
        <p:nvSpPr>
          <p:cNvPr id="7" name="TextBox 6">
            <a:extLst>
              <a:ext uri="{FF2B5EF4-FFF2-40B4-BE49-F238E27FC236}">
                <a16:creationId xmlns:a16="http://schemas.microsoft.com/office/drawing/2014/main" id="{3D99106C-D19F-6341-9463-AB31A57CC132}"/>
              </a:ext>
            </a:extLst>
          </p:cNvPr>
          <p:cNvSpPr txBox="1"/>
          <p:nvPr/>
        </p:nvSpPr>
        <p:spPr>
          <a:xfrm>
            <a:off x="9737827" y="6412686"/>
            <a:ext cx="1564852" cy="338554"/>
          </a:xfrm>
          <a:prstGeom prst="rect">
            <a:avLst/>
          </a:prstGeom>
          <a:noFill/>
        </p:spPr>
        <p:txBody>
          <a:bodyPr wrap="none" rtlCol="0">
            <a:spAutoFit/>
          </a:bodyPr>
          <a:lstStyle/>
          <a:p>
            <a:r>
              <a:rPr lang="en-US" sz="1600" dirty="0">
                <a:hlinkClick r:id="rId3"/>
              </a:rPr>
              <a:t>{Source Code}</a:t>
            </a:r>
            <a:endParaRPr lang="en-US" sz="1600" dirty="0"/>
          </a:p>
        </p:txBody>
      </p:sp>
    </p:spTree>
    <p:extLst>
      <p:ext uri="{BB962C8B-B14F-4D97-AF65-F5344CB8AC3E}">
        <p14:creationId xmlns:p14="http://schemas.microsoft.com/office/powerpoint/2010/main" val="29581354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41425-31B8-3146-9B4A-3112C0D466E1}"/>
              </a:ext>
            </a:extLst>
          </p:cNvPr>
          <p:cNvSpPr>
            <a:spLocks noGrp="1"/>
          </p:cNvSpPr>
          <p:nvPr>
            <p:ph type="title"/>
          </p:nvPr>
        </p:nvSpPr>
        <p:spPr/>
        <p:txBody>
          <a:bodyPr/>
          <a:lstStyle/>
          <a:p>
            <a:r>
              <a:rPr lang="en-US" dirty="0"/>
              <a:t>Change Listeners</a:t>
            </a:r>
          </a:p>
        </p:txBody>
      </p:sp>
      <p:sp>
        <p:nvSpPr>
          <p:cNvPr id="3" name="Text Placeholder 2">
            <a:extLst>
              <a:ext uri="{FF2B5EF4-FFF2-40B4-BE49-F238E27FC236}">
                <a16:creationId xmlns:a16="http://schemas.microsoft.com/office/drawing/2014/main" id="{51842A0C-21FA-5F41-97F1-A5EEBB3EC86D}"/>
              </a:ext>
            </a:extLst>
          </p:cNvPr>
          <p:cNvSpPr>
            <a:spLocks noGrp="1"/>
          </p:cNvSpPr>
          <p:nvPr>
            <p:ph type="body" sz="quarter" idx="10"/>
          </p:nvPr>
        </p:nvSpPr>
        <p:spPr/>
        <p:txBody>
          <a:bodyPr/>
          <a:lstStyle/>
          <a:p>
            <a:r>
              <a:rPr lang="en-US" dirty="0"/>
              <a:t>How to listen to changes of selected items (e.g., on </a:t>
            </a:r>
            <a:r>
              <a:rPr lang="en-US" dirty="0" err="1"/>
              <a:t>ComboBox</a:t>
            </a:r>
            <a:r>
              <a:rPr lang="en-US" dirty="0"/>
              <a:t>, </a:t>
            </a:r>
            <a:r>
              <a:rPr lang="en-US" dirty="0" err="1"/>
              <a:t>RadioButtons</a:t>
            </a:r>
            <a:r>
              <a:rPr lang="en-US" dirty="0"/>
              <a:t>)?</a:t>
            </a:r>
          </a:p>
          <a:p>
            <a:endParaRPr lang="en-US" dirty="0"/>
          </a:p>
          <a:p>
            <a:r>
              <a:rPr lang="en-US" dirty="0"/>
              <a:t>Use </a:t>
            </a:r>
            <a:r>
              <a:rPr lang="en-US" dirty="0" err="1"/>
              <a:t>ChangeListeners</a:t>
            </a:r>
            <a:r>
              <a:rPr lang="en-US" dirty="0"/>
              <a:t> on properties.</a:t>
            </a:r>
          </a:p>
          <a:p>
            <a:pPr lvl="1"/>
            <a:r>
              <a:rPr lang="en-GB" dirty="0">
                <a:hlinkClick r:id="rId2"/>
              </a:rPr>
              <a:t>https://docs.oracle.com/javase/8/javafx/api/javafx/beans/value/ChangeListener.html</a:t>
            </a:r>
            <a:r>
              <a:rPr lang="en-GB" dirty="0"/>
              <a:t>	</a:t>
            </a:r>
          </a:p>
          <a:p>
            <a:pPr lvl="1"/>
            <a:endParaRPr lang="en-US" b="1" dirty="0"/>
          </a:p>
          <a:p>
            <a:pPr marL="0" indent="0">
              <a:buNone/>
            </a:pPr>
            <a:r>
              <a:rPr lang="en-US" dirty="0"/>
              <a:t>	</a:t>
            </a:r>
          </a:p>
          <a:p>
            <a:pPr marL="0" indent="0">
              <a:buNone/>
            </a:pPr>
            <a:endParaRPr lang="en-US" dirty="0"/>
          </a:p>
        </p:txBody>
      </p:sp>
      <p:sp>
        <p:nvSpPr>
          <p:cNvPr id="4" name="TextBox 3">
            <a:extLst>
              <a:ext uri="{FF2B5EF4-FFF2-40B4-BE49-F238E27FC236}">
                <a16:creationId xmlns:a16="http://schemas.microsoft.com/office/drawing/2014/main" id="{709F414F-DB51-0541-A305-10E4668E048C}"/>
              </a:ext>
            </a:extLst>
          </p:cNvPr>
          <p:cNvSpPr txBox="1"/>
          <p:nvPr/>
        </p:nvSpPr>
        <p:spPr>
          <a:xfrm>
            <a:off x="9737827" y="6412686"/>
            <a:ext cx="1564852" cy="338554"/>
          </a:xfrm>
          <a:prstGeom prst="rect">
            <a:avLst/>
          </a:prstGeom>
          <a:noFill/>
        </p:spPr>
        <p:txBody>
          <a:bodyPr wrap="none" rtlCol="0">
            <a:spAutoFit/>
          </a:bodyPr>
          <a:lstStyle/>
          <a:p>
            <a:r>
              <a:rPr lang="en-US" sz="1600" dirty="0">
                <a:hlinkClick r:id="rId3"/>
              </a:rPr>
              <a:t>{Source Code}</a:t>
            </a:r>
            <a:endParaRPr lang="en-US" sz="1600" dirty="0"/>
          </a:p>
        </p:txBody>
      </p:sp>
    </p:spTree>
    <p:extLst>
      <p:ext uri="{BB962C8B-B14F-4D97-AF65-F5344CB8AC3E}">
        <p14:creationId xmlns:p14="http://schemas.microsoft.com/office/powerpoint/2010/main" val="24541925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AB9FD-00D0-884D-A1DE-56DFC9F1541B}"/>
              </a:ext>
            </a:extLst>
          </p:cNvPr>
          <p:cNvSpPr>
            <a:spLocks noGrp="1"/>
          </p:cNvSpPr>
          <p:nvPr>
            <p:ph type="title"/>
          </p:nvPr>
        </p:nvSpPr>
        <p:spPr/>
        <p:txBody>
          <a:bodyPr/>
          <a:lstStyle/>
          <a:p>
            <a:r>
              <a:rPr lang="en-US" dirty="0"/>
              <a:t>Conclusions</a:t>
            </a:r>
          </a:p>
        </p:txBody>
      </p:sp>
      <p:sp>
        <p:nvSpPr>
          <p:cNvPr id="3" name="Text Placeholder 2">
            <a:extLst>
              <a:ext uri="{FF2B5EF4-FFF2-40B4-BE49-F238E27FC236}">
                <a16:creationId xmlns:a16="http://schemas.microsoft.com/office/drawing/2014/main" id="{A7811F47-E632-4148-929A-FE5C2F313FCF}"/>
              </a:ext>
            </a:extLst>
          </p:cNvPr>
          <p:cNvSpPr>
            <a:spLocks noGrp="1"/>
          </p:cNvSpPr>
          <p:nvPr>
            <p:ph type="body" sz="quarter" idx="10"/>
          </p:nvPr>
        </p:nvSpPr>
        <p:spPr/>
        <p:txBody>
          <a:bodyPr/>
          <a:lstStyle/>
          <a:p>
            <a:r>
              <a:rPr lang="en-US" dirty="0"/>
              <a:t>That's about it for the basics of Events and </a:t>
            </a:r>
            <a:r>
              <a:rPr lang="en-US" dirty="0" err="1"/>
              <a:t>EventHandlers</a:t>
            </a:r>
            <a:r>
              <a:rPr lang="en-US" dirty="0"/>
              <a:t>. In summary:</a:t>
            </a:r>
          </a:p>
          <a:p>
            <a:endParaRPr lang="en-US" dirty="0"/>
          </a:p>
          <a:p>
            <a:pPr lvl="1"/>
            <a:r>
              <a:rPr lang="en-US" dirty="0"/>
              <a:t>Events are generated by user interaction with the GUI</a:t>
            </a:r>
          </a:p>
          <a:p>
            <a:pPr lvl="1"/>
            <a:r>
              <a:rPr lang="en-US" dirty="0"/>
              <a:t>The Application Thread deals with the Events by passing them to handlers.</a:t>
            </a:r>
          </a:p>
          <a:p>
            <a:pPr lvl="1"/>
            <a:r>
              <a:rPr lang="en-US" dirty="0"/>
              <a:t>We build handler objects from classes which implement an appropriate interface</a:t>
            </a:r>
          </a:p>
        </p:txBody>
      </p:sp>
    </p:spTree>
    <p:extLst>
      <p:ext uri="{BB962C8B-B14F-4D97-AF65-F5344CB8AC3E}">
        <p14:creationId xmlns:p14="http://schemas.microsoft.com/office/powerpoint/2010/main" val="3650143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ctrTitle"/>
          </p:nvPr>
        </p:nvSpPr>
        <p:spPr/>
        <p:txBody>
          <a:bodyPr/>
          <a:lstStyle/>
          <a:p>
            <a:r>
              <a:rPr lang="en-GB" dirty="0"/>
              <a:t>COMP1206 - Programming 2</a:t>
            </a:r>
          </a:p>
        </p:txBody>
      </p:sp>
      <p:sp>
        <p:nvSpPr>
          <p:cNvPr id="11" name="Subtitle 10"/>
          <p:cNvSpPr>
            <a:spLocks noGrp="1"/>
          </p:cNvSpPr>
          <p:nvPr>
            <p:ph type="subTitle" idx="1"/>
          </p:nvPr>
        </p:nvSpPr>
        <p:spPr/>
        <p:txBody>
          <a:bodyPr/>
          <a:lstStyle/>
          <a:p>
            <a:r>
              <a:rPr lang="en-GB" dirty="0"/>
              <a:t>Lecture 5: Event Handlers</a:t>
            </a:r>
          </a:p>
        </p:txBody>
      </p:sp>
      <p:sp>
        <p:nvSpPr>
          <p:cNvPr id="12" name="Text Placeholder 11"/>
          <p:cNvSpPr>
            <a:spLocks noGrp="1"/>
          </p:cNvSpPr>
          <p:nvPr>
            <p:ph type="body" sz="quarter" idx="10"/>
          </p:nvPr>
        </p:nvSpPr>
        <p:spPr/>
        <p:txBody>
          <a:bodyPr/>
          <a:lstStyle/>
          <a:p>
            <a:r>
              <a:rPr lang="en-GB" dirty="0"/>
              <a:t>7 February 2020</a:t>
            </a:r>
          </a:p>
        </p:txBody>
      </p:sp>
    </p:spTree>
    <p:extLst>
      <p:ext uri="{BB962C8B-B14F-4D97-AF65-F5344CB8AC3E}">
        <p14:creationId xmlns:p14="http://schemas.microsoft.com/office/powerpoint/2010/main" val="4109671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lstStyle/>
          <a:p>
            <a:endParaRPr lang="en-GB"/>
          </a:p>
        </p:txBody>
      </p:sp>
    </p:spTree>
    <p:extLst>
      <p:ext uri="{BB962C8B-B14F-4D97-AF65-F5344CB8AC3E}">
        <p14:creationId xmlns:p14="http://schemas.microsoft.com/office/powerpoint/2010/main" val="3935744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AB9FD-00D0-884D-A1DE-56DFC9F1541B}"/>
              </a:ext>
            </a:extLst>
          </p:cNvPr>
          <p:cNvSpPr>
            <a:spLocks noGrp="1"/>
          </p:cNvSpPr>
          <p:nvPr>
            <p:ph type="title"/>
          </p:nvPr>
        </p:nvSpPr>
        <p:spPr/>
        <p:txBody>
          <a:bodyPr/>
          <a:lstStyle/>
          <a:p>
            <a:r>
              <a:rPr lang="en-US" dirty="0"/>
              <a:t>Recap</a:t>
            </a:r>
          </a:p>
        </p:txBody>
      </p:sp>
      <p:sp>
        <p:nvSpPr>
          <p:cNvPr id="5" name="Text Placeholder 2">
            <a:extLst>
              <a:ext uri="{FF2B5EF4-FFF2-40B4-BE49-F238E27FC236}">
                <a16:creationId xmlns:a16="http://schemas.microsoft.com/office/drawing/2014/main" id="{0CD297A5-EB81-E84A-885F-91C4D91D6CF5}"/>
              </a:ext>
            </a:extLst>
          </p:cNvPr>
          <p:cNvSpPr txBox="1">
            <a:spLocks/>
          </p:cNvSpPr>
          <p:nvPr/>
        </p:nvSpPr>
        <p:spPr>
          <a:xfrm>
            <a:off x="623392" y="1916832"/>
            <a:ext cx="10153127" cy="3816996"/>
          </a:xfrm>
          <a:prstGeom prst="rect">
            <a:avLst/>
          </a:prstGeom>
        </p:spPr>
        <p:txBody>
          <a:bodyPr vert="horz" lIns="91440" tIns="45720" rIns="91440" bIns="45720" rtlCol="0">
            <a:noAutofit/>
          </a:bodyPr>
          <a:lstStyle>
            <a:lvl1pPr marL="342900" indent="-342900" algn="l" defTabSz="914400" rtl="0" eaLnBrk="1" latinLnBrk="0" hangingPunct="1">
              <a:spcBef>
                <a:spcPts val="0"/>
              </a:spcBef>
              <a:spcAft>
                <a:spcPts val="1200"/>
              </a:spcAft>
              <a:buFont typeface="Arial" panose="020B0604020202020204" pitchFamily="34" charset="0"/>
              <a:buChar char="•"/>
              <a:defRPr sz="2000" kern="1200">
                <a:solidFill>
                  <a:srgbClr val="2E444E"/>
                </a:solidFill>
                <a:latin typeface="+mn-lt"/>
                <a:ea typeface="+mn-ea"/>
                <a:cs typeface="+mn-cs"/>
              </a:defRPr>
            </a:lvl1pPr>
            <a:lvl2pPr marL="742950" indent="-28575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2pPr>
            <a:lvl3pPr marL="1143000" indent="-22860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3pPr>
            <a:lvl4pPr marL="1600200" indent="-228600" algn="l" defTabSz="914400" rtl="0" eaLnBrk="1" latinLnBrk="0" hangingPunct="1">
              <a:spcBef>
                <a:spcPts val="0"/>
              </a:spcBef>
              <a:spcAft>
                <a:spcPts val="1200"/>
              </a:spcAft>
              <a:buFont typeface="Arial" panose="020B0604020202020204" pitchFamily="34" charset="0"/>
              <a:buChar char="–"/>
              <a:defRPr sz="1600" kern="1200">
                <a:solidFill>
                  <a:srgbClr val="2E444E"/>
                </a:solidFill>
                <a:latin typeface="+mn-lt"/>
                <a:ea typeface="+mn-ea"/>
                <a:cs typeface="+mn-cs"/>
              </a:defRPr>
            </a:lvl4pPr>
            <a:lvl5pPr marL="2057400" indent="-228600" algn="l" defTabSz="914400" rtl="0" eaLnBrk="1" latinLnBrk="0" hangingPunct="1">
              <a:spcBef>
                <a:spcPts val="0"/>
              </a:spcBef>
              <a:spcAft>
                <a:spcPts val="1200"/>
              </a:spcAft>
              <a:buFont typeface="Arial" panose="020B0604020202020204" pitchFamily="34" charset="0"/>
              <a:buChar char="»"/>
              <a:defRPr sz="1400" kern="1200">
                <a:solidFill>
                  <a:srgbClr val="2E444E"/>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1800" dirty="0"/>
              <a:t>Which components would you use for these GUIs?</a:t>
            </a:r>
            <a:endParaRPr lang="en-US" sz="1800" dirty="0">
              <a:cs typeface="Calibri" panose="020F0502020204030204" pitchFamily="34" charset="0"/>
            </a:endParaRPr>
          </a:p>
        </p:txBody>
      </p:sp>
      <p:pic>
        <p:nvPicPr>
          <p:cNvPr id="9" name="Picture 8">
            <a:extLst>
              <a:ext uri="{FF2B5EF4-FFF2-40B4-BE49-F238E27FC236}">
                <a16:creationId xmlns:a16="http://schemas.microsoft.com/office/drawing/2014/main" id="{9B34EE9D-8607-8F40-B51A-E8FBB7C91F88}"/>
              </a:ext>
            </a:extLst>
          </p:cNvPr>
          <p:cNvPicPr>
            <a:picLocks noChangeAspect="1"/>
          </p:cNvPicPr>
          <p:nvPr/>
        </p:nvPicPr>
        <p:blipFill>
          <a:blip r:embed="rId2"/>
          <a:stretch>
            <a:fillRect/>
          </a:stretch>
        </p:blipFill>
        <p:spPr>
          <a:xfrm>
            <a:off x="2279576" y="2996952"/>
            <a:ext cx="2400300" cy="2260600"/>
          </a:xfrm>
          <a:prstGeom prst="rect">
            <a:avLst/>
          </a:prstGeom>
        </p:spPr>
      </p:pic>
      <p:pic>
        <p:nvPicPr>
          <p:cNvPr id="10" name="Picture 9">
            <a:extLst>
              <a:ext uri="{FF2B5EF4-FFF2-40B4-BE49-F238E27FC236}">
                <a16:creationId xmlns:a16="http://schemas.microsoft.com/office/drawing/2014/main" id="{BBDD6A5C-D7A0-DC42-A6D5-86F95568B0C8}"/>
              </a:ext>
            </a:extLst>
          </p:cNvPr>
          <p:cNvPicPr>
            <a:picLocks noChangeAspect="1"/>
          </p:cNvPicPr>
          <p:nvPr/>
        </p:nvPicPr>
        <p:blipFill>
          <a:blip r:embed="rId3"/>
          <a:stretch>
            <a:fillRect/>
          </a:stretch>
        </p:blipFill>
        <p:spPr>
          <a:xfrm>
            <a:off x="5699955" y="2476488"/>
            <a:ext cx="5136136" cy="3545372"/>
          </a:xfrm>
          <a:prstGeom prst="rect">
            <a:avLst/>
          </a:prstGeom>
        </p:spPr>
      </p:pic>
    </p:spTree>
    <p:extLst>
      <p:ext uri="{BB962C8B-B14F-4D97-AF65-F5344CB8AC3E}">
        <p14:creationId xmlns:p14="http://schemas.microsoft.com/office/powerpoint/2010/main" val="569011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AB9FD-00D0-884D-A1DE-56DFC9F1541B}"/>
              </a:ext>
            </a:extLst>
          </p:cNvPr>
          <p:cNvSpPr>
            <a:spLocks noGrp="1"/>
          </p:cNvSpPr>
          <p:nvPr>
            <p:ph type="title"/>
          </p:nvPr>
        </p:nvSpPr>
        <p:spPr/>
        <p:txBody>
          <a:bodyPr/>
          <a:lstStyle/>
          <a:p>
            <a:r>
              <a:rPr lang="en-US" dirty="0"/>
              <a:t>GUI Event Handling in Java</a:t>
            </a:r>
          </a:p>
        </p:txBody>
      </p:sp>
      <p:sp>
        <p:nvSpPr>
          <p:cNvPr id="5" name="Text Placeholder 2">
            <a:extLst>
              <a:ext uri="{FF2B5EF4-FFF2-40B4-BE49-F238E27FC236}">
                <a16:creationId xmlns:a16="http://schemas.microsoft.com/office/drawing/2014/main" id="{0CD297A5-EB81-E84A-885F-91C4D91D6CF5}"/>
              </a:ext>
            </a:extLst>
          </p:cNvPr>
          <p:cNvSpPr txBox="1">
            <a:spLocks/>
          </p:cNvSpPr>
          <p:nvPr/>
        </p:nvSpPr>
        <p:spPr>
          <a:xfrm>
            <a:off x="623392" y="1916832"/>
            <a:ext cx="10153127" cy="3816996"/>
          </a:xfrm>
          <a:prstGeom prst="rect">
            <a:avLst/>
          </a:prstGeom>
        </p:spPr>
        <p:txBody>
          <a:bodyPr vert="horz" lIns="91440" tIns="45720" rIns="91440" bIns="45720" rtlCol="0">
            <a:noAutofit/>
          </a:bodyPr>
          <a:lstStyle>
            <a:lvl1pPr marL="342900" indent="-342900" algn="l" defTabSz="914400" rtl="0" eaLnBrk="1" latinLnBrk="0" hangingPunct="1">
              <a:spcBef>
                <a:spcPts val="0"/>
              </a:spcBef>
              <a:spcAft>
                <a:spcPts val="1200"/>
              </a:spcAft>
              <a:buFont typeface="Arial" panose="020B0604020202020204" pitchFamily="34" charset="0"/>
              <a:buChar char="•"/>
              <a:defRPr sz="2000" kern="1200">
                <a:solidFill>
                  <a:srgbClr val="2E444E"/>
                </a:solidFill>
                <a:latin typeface="+mn-lt"/>
                <a:ea typeface="+mn-ea"/>
                <a:cs typeface="+mn-cs"/>
              </a:defRPr>
            </a:lvl1pPr>
            <a:lvl2pPr marL="742950" indent="-28575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2pPr>
            <a:lvl3pPr marL="1143000" indent="-228600" algn="l" defTabSz="914400" rtl="0" eaLnBrk="1" latinLnBrk="0" hangingPunct="1">
              <a:spcBef>
                <a:spcPts val="0"/>
              </a:spcBef>
              <a:spcAft>
                <a:spcPts val="1200"/>
              </a:spcAft>
              <a:buFont typeface="Arial" panose="020B0604020202020204" pitchFamily="34" charset="0"/>
              <a:buChar char="•"/>
              <a:defRPr sz="1800" kern="1200">
                <a:solidFill>
                  <a:srgbClr val="2E444E"/>
                </a:solidFill>
                <a:latin typeface="+mn-lt"/>
                <a:ea typeface="+mn-ea"/>
                <a:cs typeface="+mn-cs"/>
              </a:defRPr>
            </a:lvl3pPr>
            <a:lvl4pPr marL="1600200" indent="-228600" algn="l" defTabSz="914400" rtl="0" eaLnBrk="1" latinLnBrk="0" hangingPunct="1">
              <a:spcBef>
                <a:spcPts val="0"/>
              </a:spcBef>
              <a:spcAft>
                <a:spcPts val="1200"/>
              </a:spcAft>
              <a:buFont typeface="Arial" panose="020B0604020202020204" pitchFamily="34" charset="0"/>
              <a:buChar char="–"/>
              <a:defRPr sz="1600" kern="1200">
                <a:solidFill>
                  <a:srgbClr val="2E444E"/>
                </a:solidFill>
                <a:latin typeface="+mn-lt"/>
                <a:ea typeface="+mn-ea"/>
                <a:cs typeface="+mn-cs"/>
              </a:defRPr>
            </a:lvl4pPr>
            <a:lvl5pPr marL="2057400" indent="-228600" algn="l" defTabSz="914400" rtl="0" eaLnBrk="1" latinLnBrk="0" hangingPunct="1">
              <a:spcBef>
                <a:spcPts val="0"/>
              </a:spcBef>
              <a:spcAft>
                <a:spcPts val="1200"/>
              </a:spcAft>
              <a:buFont typeface="Arial" panose="020B0604020202020204" pitchFamily="34" charset="0"/>
              <a:buChar char="»"/>
              <a:defRPr sz="1400" kern="1200">
                <a:solidFill>
                  <a:srgbClr val="2E444E"/>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1800" dirty="0"/>
              <a:t>We have seen plenty of material on how to build dumb GUIs by now and you are probably getting a bit bored of buttons and windows which don't do anything.</a:t>
            </a:r>
          </a:p>
          <a:p>
            <a:endParaRPr lang="en-US" sz="1800" dirty="0"/>
          </a:p>
          <a:p>
            <a:r>
              <a:rPr lang="en-US" sz="1800" dirty="0"/>
              <a:t>In the next two lectures we will learn about how to enliven your GUIs by making them respond to user interaction. This is done by using the Java libraries provided for Event handling.</a:t>
            </a:r>
          </a:p>
          <a:p>
            <a:endParaRPr lang="en-US" sz="1800" dirty="0"/>
          </a:p>
          <a:p>
            <a:r>
              <a:rPr lang="en-US" sz="1800" dirty="0"/>
              <a:t>Let's find out what Events are and what Event Handling is first.</a:t>
            </a:r>
            <a:endParaRPr lang="en-US" sz="1800" dirty="0">
              <a:cs typeface="Calibri" panose="020F0502020204030204" pitchFamily="34" charset="0"/>
            </a:endParaRPr>
          </a:p>
        </p:txBody>
      </p:sp>
    </p:spTree>
    <p:extLst>
      <p:ext uri="{BB962C8B-B14F-4D97-AF65-F5344CB8AC3E}">
        <p14:creationId xmlns:p14="http://schemas.microsoft.com/office/powerpoint/2010/main" val="299596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5D8EA-B706-794E-AD8C-ABBDF3A6F052}"/>
              </a:ext>
            </a:extLst>
          </p:cNvPr>
          <p:cNvSpPr>
            <a:spLocks noGrp="1"/>
          </p:cNvSpPr>
          <p:nvPr>
            <p:ph type="title"/>
          </p:nvPr>
        </p:nvSpPr>
        <p:spPr/>
        <p:txBody>
          <a:bodyPr/>
          <a:lstStyle/>
          <a:p>
            <a:r>
              <a:rPr lang="en-US" dirty="0"/>
              <a:t>Event-driven Programming</a:t>
            </a:r>
          </a:p>
        </p:txBody>
      </p:sp>
      <p:sp>
        <p:nvSpPr>
          <p:cNvPr id="3" name="Text Placeholder 2">
            <a:extLst>
              <a:ext uri="{FF2B5EF4-FFF2-40B4-BE49-F238E27FC236}">
                <a16:creationId xmlns:a16="http://schemas.microsoft.com/office/drawing/2014/main" id="{69C0BF49-8419-5A46-B833-F09935BA863F}"/>
              </a:ext>
            </a:extLst>
          </p:cNvPr>
          <p:cNvSpPr>
            <a:spLocks noGrp="1"/>
          </p:cNvSpPr>
          <p:nvPr>
            <p:ph type="body" sz="quarter" idx="10"/>
          </p:nvPr>
        </p:nvSpPr>
        <p:spPr/>
        <p:txBody>
          <a:bodyPr/>
          <a:lstStyle/>
          <a:p>
            <a:r>
              <a:rPr lang="en-US" dirty="0"/>
              <a:t>Imagine we need to use the text from a </a:t>
            </a:r>
            <a:r>
              <a:rPr lang="en-US" dirty="0" err="1">
                <a:latin typeface="Courier" pitchFamily="2" charset="0"/>
              </a:rPr>
              <a:t>TextField</a:t>
            </a:r>
            <a:r>
              <a:rPr lang="en-US" dirty="0"/>
              <a:t> object in your Java application. Maybe it is a username for logging in. How do you extract this text?</a:t>
            </a:r>
          </a:p>
          <a:p>
            <a:endParaRPr lang="en-US" dirty="0"/>
          </a:p>
          <a:p>
            <a:r>
              <a:rPr lang="en-US" dirty="0"/>
              <a:t>Well there is a method </a:t>
            </a:r>
            <a:r>
              <a:rPr lang="en-US" dirty="0" err="1">
                <a:latin typeface="Courier" pitchFamily="2" charset="0"/>
              </a:rPr>
              <a:t>TextField.getText</a:t>
            </a:r>
            <a:r>
              <a:rPr lang="en-US" dirty="0">
                <a:latin typeface="Courier" pitchFamily="2" charset="0"/>
              </a:rPr>
              <a:t>() </a:t>
            </a:r>
            <a:r>
              <a:rPr lang="en-US" dirty="0"/>
              <a:t>which returns a String so that should do it, shouldn't it?</a:t>
            </a:r>
          </a:p>
          <a:p>
            <a:endParaRPr lang="en-US" dirty="0"/>
          </a:p>
          <a:p>
            <a:r>
              <a:rPr lang="en-US" dirty="0"/>
              <a:t>But at what point in our application should you call this method? How do we know that the user will have actually typed their username in by the time this method gets called?</a:t>
            </a:r>
          </a:p>
        </p:txBody>
      </p:sp>
    </p:spTree>
    <p:extLst>
      <p:ext uri="{BB962C8B-B14F-4D97-AF65-F5344CB8AC3E}">
        <p14:creationId xmlns:p14="http://schemas.microsoft.com/office/powerpoint/2010/main" val="4150146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5D8EA-B706-794E-AD8C-ABBDF3A6F052}"/>
              </a:ext>
            </a:extLst>
          </p:cNvPr>
          <p:cNvSpPr>
            <a:spLocks noGrp="1"/>
          </p:cNvSpPr>
          <p:nvPr>
            <p:ph type="title"/>
          </p:nvPr>
        </p:nvSpPr>
        <p:spPr/>
        <p:txBody>
          <a:bodyPr/>
          <a:lstStyle/>
          <a:p>
            <a:r>
              <a:rPr lang="en-US" dirty="0"/>
              <a:t>Event-driven Programming</a:t>
            </a:r>
          </a:p>
        </p:txBody>
      </p:sp>
      <p:sp>
        <p:nvSpPr>
          <p:cNvPr id="3" name="Text Placeholder 2">
            <a:extLst>
              <a:ext uri="{FF2B5EF4-FFF2-40B4-BE49-F238E27FC236}">
                <a16:creationId xmlns:a16="http://schemas.microsoft.com/office/drawing/2014/main" id="{69C0BF49-8419-5A46-B833-F09935BA863F}"/>
              </a:ext>
            </a:extLst>
          </p:cNvPr>
          <p:cNvSpPr>
            <a:spLocks noGrp="1"/>
          </p:cNvSpPr>
          <p:nvPr>
            <p:ph type="body" sz="quarter" idx="10"/>
          </p:nvPr>
        </p:nvSpPr>
        <p:spPr/>
        <p:txBody>
          <a:bodyPr/>
          <a:lstStyle/>
          <a:p>
            <a:r>
              <a:rPr lang="en-US" dirty="0"/>
              <a:t>Well, we could use a while loop to repeatedly call </a:t>
            </a:r>
            <a:r>
              <a:rPr lang="en-US" dirty="0" err="1">
                <a:latin typeface="Courier" pitchFamily="2" charset="0"/>
              </a:rPr>
              <a:t>getText</a:t>
            </a:r>
            <a:r>
              <a:rPr lang="en-US" dirty="0">
                <a:latin typeface="Courier" pitchFamily="2" charset="0"/>
              </a:rPr>
              <a:t>() </a:t>
            </a:r>
            <a:r>
              <a:rPr lang="en-US" dirty="0"/>
              <a:t>and see if there is a non-null String returned. Hmmm, but you may get a partially completed String.</a:t>
            </a:r>
          </a:p>
          <a:p>
            <a:r>
              <a:rPr lang="en-US" dirty="0"/>
              <a:t>Okay, we could use a while loop and check for a String terminated with a newline char '</a:t>
            </a:r>
            <a:r>
              <a:rPr lang="en-US" dirty="0">
                <a:latin typeface="Courier" pitchFamily="2" charset="0"/>
              </a:rPr>
              <a:t>\n</a:t>
            </a:r>
            <a:r>
              <a:rPr lang="en-US" dirty="0"/>
              <a:t>'.</a:t>
            </a:r>
          </a:p>
          <a:p>
            <a:r>
              <a:rPr lang="en-US" dirty="0"/>
              <a:t>This sounds a bit inefficient. This would mean that the main application would just sit there looping until the user has typed in their entire username. What if there are other things to worry about - like noticing when a user presses a button?</a:t>
            </a:r>
          </a:p>
          <a:p>
            <a:r>
              <a:rPr lang="en-US" dirty="0"/>
              <a:t>Oh, well we would need to put code for that inside that while loop as well.</a:t>
            </a:r>
          </a:p>
          <a:p>
            <a:r>
              <a:rPr lang="en-US" dirty="0"/>
              <a:t>This would mean that this while loop would have to watch for every possible interaction that the user makes with the GUI and then work out what the user has done and what to do about it.</a:t>
            </a:r>
          </a:p>
        </p:txBody>
      </p:sp>
    </p:spTree>
    <p:extLst>
      <p:ext uri="{BB962C8B-B14F-4D97-AF65-F5344CB8AC3E}">
        <p14:creationId xmlns:p14="http://schemas.microsoft.com/office/powerpoint/2010/main" val="603167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5D8EA-B706-794E-AD8C-ABBDF3A6F052}"/>
              </a:ext>
            </a:extLst>
          </p:cNvPr>
          <p:cNvSpPr>
            <a:spLocks noGrp="1"/>
          </p:cNvSpPr>
          <p:nvPr>
            <p:ph type="title"/>
          </p:nvPr>
        </p:nvSpPr>
        <p:spPr/>
        <p:txBody>
          <a:bodyPr/>
          <a:lstStyle/>
          <a:p>
            <a:r>
              <a:rPr lang="en-US" dirty="0"/>
              <a:t>The Event Loop</a:t>
            </a:r>
          </a:p>
        </p:txBody>
      </p:sp>
      <p:sp>
        <p:nvSpPr>
          <p:cNvPr id="3" name="Text Placeholder 2">
            <a:extLst>
              <a:ext uri="{FF2B5EF4-FFF2-40B4-BE49-F238E27FC236}">
                <a16:creationId xmlns:a16="http://schemas.microsoft.com/office/drawing/2014/main" id="{69C0BF49-8419-5A46-B833-F09935BA863F}"/>
              </a:ext>
            </a:extLst>
          </p:cNvPr>
          <p:cNvSpPr>
            <a:spLocks noGrp="1"/>
          </p:cNvSpPr>
          <p:nvPr>
            <p:ph type="body" sz="quarter" idx="10"/>
          </p:nvPr>
        </p:nvSpPr>
        <p:spPr/>
        <p:txBody>
          <a:bodyPr/>
          <a:lstStyle/>
          <a:p>
            <a:r>
              <a:rPr lang="en-US" dirty="0"/>
              <a:t>This loop that I refer to above is usually known as the </a:t>
            </a:r>
            <a:r>
              <a:rPr lang="en-US" b="1" dirty="0">
                <a:solidFill>
                  <a:srgbClr val="FF0000"/>
                </a:solidFill>
              </a:rPr>
              <a:t>Event Loop</a:t>
            </a:r>
            <a:r>
              <a:rPr lang="en-US" dirty="0"/>
              <a:t>. It is characteristic of Event Driven Programming:</a:t>
            </a:r>
          </a:p>
          <a:p>
            <a:pPr marL="800100" lvl="1" indent="-342900">
              <a:buFont typeface="+mj-lt"/>
              <a:buAutoNum type="arabicPeriod"/>
            </a:pPr>
            <a:r>
              <a:rPr lang="en-US" dirty="0"/>
              <a:t>the program waits for the user to do something</a:t>
            </a:r>
          </a:p>
          <a:p>
            <a:pPr marL="800100" lvl="1" indent="-342900">
              <a:buFont typeface="+mj-lt"/>
              <a:buAutoNum type="arabicPeriod"/>
            </a:pPr>
            <a:r>
              <a:rPr lang="en-US" dirty="0"/>
              <a:t>the user does something - this generates an </a:t>
            </a:r>
            <a:r>
              <a:rPr lang="en-US" b="1" dirty="0">
                <a:solidFill>
                  <a:srgbClr val="FF0000"/>
                </a:solidFill>
              </a:rPr>
              <a:t>Event</a:t>
            </a:r>
          </a:p>
          <a:p>
            <a:pPr marL="800100" lvl="1" indent="-342900">
              <a:buFont typeface="+mj-lt"/>
              <a:buAutoNum type="arabicPeriod"/>
            </a:pPr>
            <a:r>
              <a:rPr lang="en-US" dirty="0"/>
              <a:t>the program works out what kind of event and responds accordingly</a:t>
            </a:r>
          </a:p>
          <a:p>
            <a:pPr marL="800100" lvl="1" indent="-342900">
              <a:buFont typeface="+mj-lt"/>
              <a:buAutoNum type="arabicPeriod"/>
            </a:pPr>
            <a:r>
              <a:rPr lang="en-US" dirty="0"/>
              <a:t>the whole thing repeats</a:t>
            </a:r>
          </a:p>
          <a:p>
            <a:r>
              <a:rPr lang="en-US" dirty="0"/>
              <a:t>Typically the programmer would not actually write this loop - it is used so often and is so general that it is provided by the language runtime environment.</a:t>
            </a:r>
          </a:p>
          <a:p>
            <a:endParaRPr lang="en-US" dirty="0"/>
          </a:p>
          <a:p>
            <a:r>
              <a:rPr lang="en-US" dirty="0"/>
              <a:t>All the programmer needs to provide are instructions on how to respond to each different sort of event. These are referred to as </a:t>
            </a:r>
            <a:r>
              <a:rPr lang="en-US" b="1" dirty="0">
                <a:solidFill>
                  <a:srgbClr val="FF0000"/>
                </a:solidFill>
              </a:rPr>
              <a:t>Event Handlers</a:t>
            </a:r>
            <a:r>
              <a:rPr lang="en-US" dirty="0"/>
              <a:t>.</a:t>
            </a:r>
          </a:p>
        </p:txBody>
      </p:sp>
    </p:spTree>
    <p:extLst>
      <p:ext uri="{BB962C8B-B14F-4D97-AF65-F5344CB8AC3E}">
        <p14:creationId xmlns:p14="http://schemas.microsoft.com/office/powerpoint/2010/main" val="1361008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5D8EA-B706-794E-AD8C-ABBDF3A6F052}"/>
              </a:ext>
            </a:extLst>
          </p:cNvPr>
          <p:cNvSpPr>
            <a:spLocks noGrp="1"/>
          </p:cNvSpPr>
          <p:nvPr>
            <p:ph type="title"/>
          </p:nvPr>
        </p:nvSpPr>
        <p:spPr/>
        <p:txBody>
          <a:bodyPr/>
          <a:lstStyle/>
          <a:p>
            <a:r>
              <a:rPr lang="en-US" dirty="0"/>
              <a:t>How does this relate to Java?</a:t>
            </a:r>
          </a:p>
        </p:txBody>
      </p:sp>
      <p:sp>
        <p:nvSpPr>
          <p:cNvPr id="3" name="Text Placeholder 2">
            <a:extLst>
              <a:ext uri="{FF2B5EF4-FFF2-40B4-BE49-F238E27FC236}">
                <a16:creationId xmlns:a16="http://schemas.microsoft.com/office/drawing/2014/main" id="{69C0BF49-8419-5A46-B833-F09935BA863F}"/>
              </a:ext>
            </a:extLst>
          </p:cNvPr>
          <p:cNvSpPr>
            <a:spLocks noGrp="1"/>
          </p:cNvSpPr>
          <p:nvPr>
            <p:ph type="body" sz="quarter" idx="10"/>
          </p:nvPr>
        </p:nvSpPr>
        <p:spPr/>
        <p:txBody>
          <a:bodyPr/>
          <a:lstStyle/>
          <a:p>
            <a:r>
              <a:rPr lang="en-US" dirty="0"/>
              <a:t>When a user presses a button on a Button object on a JavaFX GUI, the mouse click (or keypress) will initially be registered by the local OS and desktop manager. There is event handling OS code external to the JVM which deals with this.</a:t>
            </a:r>
          </a:p>
          <a:p>
            <a:r>
              <a:rPr lang="en-US" dirty="0"/>
              <a:t>The JVM will however be notified of desktop events and will respond by generating a </a:t>
            </a:r>
            <a:r>
              <a:rPr lang="en-US" dirty="0" err="1">
                <a:latin typeface="Courier" pitchFamily="2" charset="0"/>
              </a:rPr>
              <a:t>javafx.event.Event</a:t>
            </a:r>
            <a:r>
              <a:rPr lang="en-US" dirty="0">
                <a:latin typeface="Courier" pitchFamily="2" charset="0"/>
              </a:rPr>
              <a:t> </a:t>
            </a:r>
            <a:r>
              <a:rPr lang="en-US" dirty="0"/>
              <a:t>object.</a:t>
            </a:r>
          </a:p>
          <a:p>
            <a:r>
              <a:rPr lang="en-US" dirty="0"/>
              <a:t>The </a:t>
            </a:r>
            <a:r>
              <a:rPr lang="en-US" dirty="0">
                <a:latin typeface="Courier" pitchFamily="2" charset="0"/>
              </a:rPr>
              <a:t>Event</a:t>
            </a:r>
            <a:r>
              <a:rPr lang="en-US" dirty="0"/>
              <a:t> wraps up information about which component has generated the event, what type of event it is (e.g. a keypress from </a:t>
            </a:r>
            <a:r>
              <a:rPr lang="en-US" dirty="0" err="1">
                <a:latin typeface="Courier" pitchFamily="2" charset="0"/>
              </a:rPr>
              <a:t>TextField</a:t>
            </a:r>
            <a:r>
              <a:rPr lang="en-US" dirty="0"/>
              <a:t> number 3) and any data associated with it.</a:t>
            </a:r>
          </a:p>
          <a:p>
            <a:r>
              <a:rPr lang="en-US" dirty="0"/>
              <a:t>The </a:t>
            </a:r>
            <a:r>
              <a:rPr lang="en-US" dirty="0">
                <a:solidFill>
                  <a:srgbClr val="FF0000"/>
                </a:solidFill>
              </a:rPr>
              <a:t>JavaFX application thread </a:t>
            </a:r>
            <a:r>
              <a:rPr lang="en-US" dirty="0">
                <a:solidFill>
                  <a:schemeClr val="tx1"/>
                </a:solidFill>
              </a:rPr>
              <a:t>then</a:t>
            </a:r>
            <a:r>
              <a:rPr lang="en-US" dirty="0">
                <a:solidFill>
                  <a:srgbClr val="FF0000"/>
                </a:solidFill>
              </a:rPr>
              <a:t> </a:t>
            </a:r>
            <a:r>
              <a:rPr lang="en-US" dirty="0"/>
              <a:t>dispatches events to the appropriate handlers.</a:t>
            </a:r>
          </a:p>
        </p:txBody>
      </p:sp>
    </p:spTree>
    <p:extLst>
      <p:ext uri="{BB962C8B-B14F-4D97-AF65-F5344CB8AC3E}">
        <p14:creationId xmlns:p14="http://schemas.microsoft.com/office/powerpoint/2010/main" val="4046052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F84D5-4DC7-004B-BC30-34853A0D206B}"/>
              </a:ext>
            </a:extLst>
          </p:cNvPr>
          <p:cNvSpPr>
            <a:spLocks noGrp="1"/>
          </p:cNvSpPr>
          <p:nvPr>
            <p:ph type="title"/>
          </p:nvPr>
        </p:nvSpPr>
        <p:spPr/>
        <p:txBody>
          <a:bodyPr/>
          <a:lstStyle/>
          <a:p>
            <a:r>
              <a:rPr lang="en-US" dirty="0"/>
              <a:t>Example</a:t>
            </a:r>
          </a:p>
        </p:txBody>
      </p:sp>
      <p:sp>
        <p:nvSpPr>
          <p:cNvPr id="3" name="Text Placeholder 2">
            <a:extLst>
              <a:ext uri="{FF2B5EF4-FFF2-40B4-BE49-F238E27FC236}">
                <a16:creationId xmlns:a16="http://schemas.microsoft.com/office/drawing/2014/main" id="{417C270B-789A-0648-8CC9-DD40A3C8D304}"/>
              </a:ext>
            </a:extLst>
          </p:cNvPr>
          <p:cNvSpPr>
            <a:spLocks noGrp="1"/>
          </p:cNvSpPr>
          <p:nvPr>
            <p:ph type="body" sz="quarter" idx="10"/>
          </p:nvPr>
        </p:nvSpPr>
        <p:spPr/>
        <p:txBody>
          <a:bodyPr/>
          <a:lstStyle/>
          <a:p>
            <a:r>
              <a:rPr lang="en-US" dirty="0"/>
              <a:t>Let’s look at a quick example before we explore the intricacies of JavaFX event handling.</a:t>
            </a:r>
          </a:p>
          <a:p>
            <a:r>
              <a:rPr lang="en-US" dirty="0"/>
              <a:t>(It’s simpler than it all sounds!)</a:t>
            </a:r>
          </a:p>
        </p:txBody>
      </p:sp>
    </p:spTree>
    <p:extLst>
      <p:ext uri="{BB962C8B-B14F-4D97-AF65-F5344CB8AC3E}">
        <p14:creationId xmlns:p14="http://schemas.microsoft.com/office/powerpoint/2010/main" val="3701206691"/>
      </p:ext>
    </p:extLst>
  </p:cSld>
  <p:clrMapOvr>
    <a:masterClrMapping/>
  </p:clrMapOvr>
</p:sld>
</file>

<file path=ppt/theme/theme1.xml><?xml version="1.0" encoding="utf-8"?>
<a:theme xmlns:a="http://schemas.openxmlformats.org/drawingml/2006/main" name="UoS_Powerpoint_template WIDESCREEN">
  <a:themeElements>
    <a:clrScheme name="Rich Black">
      <a:dk1>
        <a:srgbClr val="231F20"/>
      </a:dk1>
      <a:lt1>
        <a:srgbClr val="FFFFFF"/>
      </a:lt1>
      <a:dk2>
        <a:srgbClr val="005C84"/>
      </a:dk2>
      <a:lt2>
        <a:srgbClr val="495961"/>
      </a:lt2>
      <a:accent1>
        <a:srgbClr val="9FB1BD"/>
      </a:accent1>
      <a:accent2>
        <a:srgbClr val="E73037"/>
      </a:accent2>
      <a:accent3>
        <a:srgbClr val="C1D100"/>
      </a:accent3>
      <a:accent4>
        <a:srgbClr val="8D3970"/>
      </a:accent4>
      <a:accent5>
        <a:srgbClr val="31BFC7"/>
      </a:accent5>
      <a:accent6>
        <a:srgbClr val="EF7D00"/>
      </a:accent6>
      <a:hlink>
        <a:srgbClr val="74C9E5"/>
      </a:hlink>
      <a:folHlink>
        <a:srgbClr val="D5007F"/>
      </a:folHlink>
    </a:clrScheme>
    <a:fontScheme name="Custom 1">
      <a:majorFont>
        <a:latin typeface="Lucida Sans"/>
        <a:ea typeface=""/>
        <a:cs typeface=""/>
      </a:majorFont>
      <a:minorFont>
        <a:latin typeface="Lucida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ni of Southampton - Powerpoint Template 6 - Widescreen.pptx [Read-Only]" id="{7A495C43-22AD-48F1-9885-CA72CE97D94C}" vid="{4D4E6EE3-7346-426C-9880-09CE918C2577}"/>
    </a:ext>
  </a:extLst>
</a:theme>
</file>

<file path=ppt/theme/theme2.xml><?xml version="1.0" encoding="utf-8"?>
<a:theme xmlns:a="http://schemas.openxmlformats.org/drawingml/2006/main" name="Title and content">
  <a:themeElements>
    <a:clrScheme name="UoS Brand Colours">
      <a:dk1>
        <a:srgbClr val="231F20"/>
      </a:dk1>
      <a:lt1>
        <a:srgbClr val="FFFFFF"/>
      </a:lt1>
      <a:dk2>
        <a:srgbClr val="005C84"/>
      </a:dk2>
      <a:lt2>
        <a:srgbClr val="495961"/>
      </a:lt2>
      <a:accent1>
        <a:srgbClr val="9FB1BD"/>
      </a:accent1>
      <a:accent2>
        <a:srgbClr val="E73037"/>
      </a:accent2>
      <a:accent3>
        <a:srgbClr val="C1D100"/>
      </a:accent3>
      <a:accent4>
        <a:srgbClr val="8D3970"/>
      </a:accent4>
      <a:accent5>
        <a:srgbClr val="31BFC7"/>
      </a:accent5>
      <a:accent6>
        <a:srgbClr val="EF7D00"/>
      </a:accent6>
      <a:hlink>
        <a:srgbClr val="74C9E5"/>
      </a:hlink>
      <a:folHlink>
        <a:srgbClr val="D5007F"/>
      </a:folHlink>
    </a:clrScheme>
    <a:fontScheme name="UoS Powerpoint Fonts">
      <a:majorFont>
        <a:latin typeface="Lucida Sans"/>
        <a:ea typeface=""/>
        <a:cs typeface=""/>
      </a:majorFont>
      <a:minorFont>
        <a:latin typeface="Lucida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ni of Southampton - Powerpoint Template 6 - Widescreen.pptx [Read-Only]" id="{7A495C43-22AD-48F1-9885-CA72CE97D94C}" vid="{386838FE-1C32-45C0-A1CB-CC170B84494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UoS_Powerpoint_template WIDESCREEN</Template>
  <TotalTime>8056</TotalTime>
  <Words>1655</Words>
  <Application>Microsoft Macintosh PowerPoint</Application>
  <PresentationFormat>Widescreen</PresentationFormat>
  <Paragraphs>199</Paragraphs>
  <Slides>20</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20</vt:i4>
      </vt:variant>
    </vt:vector>
  </HeadingPairs>
  <TitlesOfParts>
    <vt:vector size="26" baseType="lpstr">
      <vt:lpstr>Arial</vt:lpstr>
      <vt:lpstr>Calibri</vt:lpstr>
      <vt:lpstr>Courier</vt:lpstr>
      <vt:lpstr>Lucida Sans</vt:lpstr>
      <vt:lpstr>UoS_Powerpoint_template WIDESCREEN</vt:lpstr>
      <vt:lpstr>Title and content</vt:lpstr>
      <vt:lpstr>PowerPoint Presentation</vt:lpstr>
      <vt:lpstr>COMP1206 - Programming 2</vt:lpstr>
      <vt:lpstr>Recap</vt:lpstr>
      <vt:lpstr>GUI Event Handling in Java</vt:lpstr>
      <vt:lpstr>Event-driven Programming</vt:lpstr>
      <vt:lpstr>Event-driven Programming</vt:lpstr>
      <vt:lpstr>The Event Loop</vt:lpstr>
      <vt:lpstr>How does this relate to Java?</vt:lpstr>
      <vt:lpstr>Example</vt:lpstr>
      <vt:lpstr>Example</vt:lpstr>
      <vt:lpstr>Let’s dig deeper</vt:lpstr>
      <vt:lpstr>Event Types</vt:lpstr>
      <vt:lpstr>EventHandler</vt:lpstr>
      <vt:lpstr>EventHandlers</vt:lpstr>
      <vt:lpstr>EventHandlers</vt:lpstr>
      <vt:lpstr>Event Dispatch Chain</vt:lpstr>
      <vt:lpstr>Example Code for Event Dispatch Chain</vt:lpstr>
      <vt:lpstr>Change Listeners</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Stein S.</dc:creator>
  <cp:lastModifiedBy>Stein S.</cp:lastModifiedBy>
  <cp:revision>2</cp:revision>
  <dcterms:created xsi:type="dcterms:W3CDTF">2020-01-28T09:49:16Z</dcterms:created>
  <dcterms:modified xsi:type="dcterms:W3CDTF">2020-02-08T22:36:32Z</dcterms:modified>
</cp:coreProperties>
</file>

<file path=docProps/thumbnail.jpeg>
</file>